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Marcellus"/>
      <p:regular r:id="rId44"/>
    </p:embeddedFont>
    <p:embeddedFont>
      <p:font typeface="Anaheim"/>
      <p:regular r:id="rId45"/>
    </p:embeddedFont>
    <p:embeddedFont>
      <p:font typeface="Bebas Neue"/>
      <p:regular r:id="rId46"/>
    </p:embeddedFont>
    <p:embeddedFont>
      <p:font typeface="Albert Sans"/>
      <p:regular r:id="rId47"/>
      <p:bold r:id="rId48"/>
      <p:italic r:id="rId49"/>
      <p:boldItalic r:id="rId50"/>
    </p:embeddedFont>
    <p:embeddedFont>
      <p:font typeface="PT Sans"/>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Marcellus-regular.fntdata"/><Relationship Id="rId43" Type="http://schemas.openxmlformats.org/officeDocument/2006/relationships/slide" Target="slides/slide38.xml"/><Relationship Id="rId46" Type="http://schemas.openxmlformats.org/officeDocument/2006/relationships/font" Target="fonts/BebasNeue-regular.fntdata"/><Relationship Id="rId45" Type="http://schemas.openxmlformats.org/officeDocument/2006/relationships/font" Target="fonts/Anaheim-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AlbertSans-bold.fntdata"/><Relationship Id="rId47" Type="http://schemas.openxmlformats.org/officeDocument/2006/relationships/font" Target="fonts/AlbertSans-regular.fntdata"/><Relationship Id="rId49" Type="http://schemas.openxmlformats.org/officeDocument/2006/relationships/font" Target="fonts/Albert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PTSans-regular.fntdata"/><Relationship Id="rId50" Type="http://schemas.openxmlformats.org/officeDocument/2006/relationships/font" Target="fonts/AlbertSans-boldItalic.fntdata"/><Relationship Id="rId53" Type="http://schemas.openxmlformats.org/officeDocument/2006/relationships/font" Target="fonts/PTSans-italic.fntdata"/><Relationship Id="rId52" Type="http://schemas.openxmlformats.org/officeDocument/2006/relationships/font" Target="fonts/PTSans-bold.fntdata"/><Relationship Id="rId11" Type="http://schemas.openxmlformats.org/officeDocument/2006/relationships/slide" Target="slides/slide6.xml"/><Relationship Id="rId10" Type="http://schemas.openxmlformats.org/officeDocument/2006/relationships/slide" Target="slides/slide5.xml"/><Relationship Id="rId54" Type="http://schemas.openxmlformats.org/officeDocument/2006/relationships/font" Target="fonts/PTSans-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60173957d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60173957d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260173957d8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260173957d8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60173957d8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60173957d8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260173957d8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0" name="Google Shape;350;g260173957d8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260173957d8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260173957d8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260173957d8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260173957d8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60d75f5c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260d75f5c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260d75f5c7b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9" name="Google Shape;389;g260d75f5c7b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245c3c40beb_1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245c3c40beb_1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6" name="Shape 406"/>
        <p:cNvGrpSpPr/>
        <p:nvPr/>
      </p:nvGrpSpPr>
      <p:grpSpPr>
        <a:xfrm>
          <a:off x="0" y="0"/>
          <a:ext cx="0" cy="0"/>
          <a:chOff x="0" y="0"/>
          <a:chExt cx="0" cy="0"/>
        </a:xfrm>
      </p:grpSpPr>
      <p:sp>
        <p:nvSpPr>
          <p:cNvPr id="407" name="Google Shape;407;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8" name="Google Shape;408;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260d75f5c7b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260d75f5c7b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60d75f5c7b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260d75f5c7b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260d75f5c7b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9" name="Google Shape;429;g260d75f5c7b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260d75f5c7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260d75f5c7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260d75f5c7b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260d75f5c7b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260d75f5c7b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260d75f5c7b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5" name="Shape 455"/>
        <p:cNvGrpSpPr/>
        <p:nvPr/>
      </p:nvGrpSpPr>
      <p:grpSpPr>
        <a:xfrm>
          <a:off x="0" y="0"/>
          <a:ext cx="0" cy="0"/>
          <a:chOff x="0" y="0"/>
          <a:chExt cx="0" cy="0"/>
        </a:xfrm>
      </p:grpSpPr>
      <p:sp>
        <p:nvSpPr>
          <p:cNvPr id="456" name="Google Shape;456;g260d75f5c7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7" name="Google Shape;457;g260d75f5c7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3" name="Shape 463"/>
        <p:cNvGrpSpPr/>
        <p:nvPr/>
      </p:nvGrpSpPr>
      <p:grpSpPr>
        <a:xfrm>
          <a:off x="0" y="0"/>
          <a:ext cx="0" cy="0"/>
          <a:chOff x="0" y="0"/>
          <a:chExt cx="0" cy="0"/>
        </a:xfrm>
      </p:grpSpPr>
      <p:sp>
        <p:nvSpPr>
          <p:cNvPr id="464" name="Google Shape;464;g260d75f5c7b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5" name="Google Shape;465;g260d75f5c7b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1" name="Shape 471"/>
        <p:cNvGrpSpPr/>
        <p:nvPr/>
      </p:nvGrpSpPr>
      <p:grpSpPr>
        <a:xfrm>
          <a:off x="0" y="0"/>
          <a:ext cx="0" cy="0"/>
          <a:chOff x="0" y="0"/>
          <a:chExt cx="0" cy="0"/>
        </a:xfrm>
      </p:grpSpPr>
      <p:sp>
        <p:nvSpPr>
          <p:cNvPr id="472" name="Google Shape;472;g260d75f5c7b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3" name="Google Shape;473;g260d75f5c7b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260d75f5c7b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260d75f5c7b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5" name="Shape 485"/>
        <p:cNvGrpSpPr/>
        <p:nvPr/>
      </p:nvGrpSpPr>
      <p:grpSpPr>
        <a:xfrm>
          <a:off x="0" y="0"/>
          <a:ext cx="0" cy="0"/>
          <a:chOff x="0" y="0"/>
          <a:chExt cx="0" cy="0"/>
        </a:xfrm>
      </p:grpSpPr>
      <p:sp>
        <p:nvSpPr>
          <p:cNvPr id="486" name="Google Shape;486;g260d75f5c7b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7" name="Google Shape;487;g260d75f5c7b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2" name="Shape 492"/>
        <p:cNvGrpSpPr/>
        <p:nvPr/>
      </p:nvGrpSpPr>
      <p:grpSpPr>
        <a:xfrm>
          <a:off x="0" y="0"/>
          <a:ext cx="0" cy="0"/>
          <a:chOff x="0" y="0"/>
          <a:chExt cx="0" cy="0"/>
        </a:xfrm>
      </p:grpSpPr>
      <p:sp>
        <p:nvSpPr>
          <p:cNvPr id="493" name="Google Shape;493;g260d75f5c7b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4" name="Google Shape;494;g260d75f5c7b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260d75f5c7b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0" name="Google Shape;500;g260d75f5c7b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6" name="Shape 506"/>
        <p:cNvGrpSpPr/>
        <p:nvPr/>
      </p:nvGrpSpPr>
      <p:grpSpPr>
        <a:xfrm>
          <a:off x="0" y="0"/>
          <a:ext cx="0" cy="0"/>
          <a:chOff x="0" y="0"/>
          <a:chExt cx="0" cy="0"/>
        </a:xfrm>
      </p:grpSpPr>
      <p:sp>
        <p:nvSpPr>
          <p:cNvPr id="507" name="Google Shape;507;g260d75f5c7b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8" name="Google Shape;508;g260d75f5c7b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2" name="Shape 512"/>
        <p:cNvGrpSpPr/>
        <p:nvPr/>
      </p:nvGrpSpPr>
      <p:grpSpPr>
        <a:xfrm>
          <a:off x="0" y="0"/>
          <a:ext cx="0" cy="0"/>
          <a:chOff x="0" y="0"/>
          <a:chExt cx="0" cy="0"/>
        </a:xfrm>
      </p:grpSpPr>
      <p:sp>
        <p:nvSpPr>
          <p:cNvPr id="513" name="Google Shape;513;g260d75f5c7b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260d75f5c7b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8" name="Shape 518"/>
        <p:cNvGrpSpPr/>
        <p:nvPr/>
      </p:nvGrpSpPr>
      <p:grpSpPr>
        <a:xfrm>
          <a:off x="0" y="0"/>
          <a:ext cx="0" cy="0"/>
          <a:chOff x="0" y="0"/>
          <a:chExt cx="0" cy="0"/>
        </a:xfrm>
      </p:grpSpPr>
      <p:sp>
        <p:nvSpPr>
          <p:cNvPr id="519" name="Google Shape;519;g260d75f5c7b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0" name="Google Shape;520;g260d75f5c7b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5" name="Shape 525"/>
        <p:cNvGrpSpPr/>
        <p:nvPr/>
      </p:nvGrpSpPr>
      <p:grpSpPr>
        <a:xfrm>
          <a:off x="0" y="0"/>
          <a:ext cx="0" cy="0"/>
          <a:chOff x="0" y="0"/>
          <a:chExt cx="0" cy="0"/>
        </a:xfrm>
      </p:grpSpPr>
      <p:sp>
        <p:nvSpPr>
          <p:cNvPr id="526" name="Google Shape;526;g14072739ea5_1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7" name="Google Shape;527;g14072739ea5_1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260173957d8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260173957d8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260173957d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260173957d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45c3c40beb_1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45c3c40beb_1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0" name="Google Shape;10;p2"/>
          <p:cNvSpPr txBox="1"/>
          <p:nvPr>
            <p:ph type="ctrTitle"/>
          </p:nvPr>
        </p:nvSpPr>
        <p:spPr>
          <a:xfrm>
            <a:off x="713225" y="678300"/>
            <a:ext cx="3955800" cy="2818800"/>
          </a:xfrm>
          <a:prstGeom prst="rect">
            <a:avLst/>
          </a:prstGeom>
        </p:spPr>
        <p:txBody>
          <a:bodyPr anchorCtr="0" anchor="t" bIns="91425" lIns="91425" spcFirstLastPara="1" rIns="91425" wrap="square" tIns="91425">
            <a:noAutofit/>
          </a:bodyPr>
          <a:lstStyle>
            <a:lvl1pPr lvl="0">
              <a:spcBef>
                <a:spcPts val="0"/>
              </a:spcBef>
              <a:spcAft>
                <a:spcPts val="0"/>
              </a:spcAft>
              <a:buClr>
                <a:srgbClr val="191919"/>
              </a:buClr>
              <a:buSzPts val="5200"/>
              <a:buNone/>
              <a:defRPr sz="43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713225" y="4190900"/>
            <a:ext cx="3955800" cy="4131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cxnSp>
        <p:nvCxnSpPr>
          <p:cNvPr id="12" name="Google Shape;12;p2"/>
          <p:cNvCxnSpPr/>
          <p:nvPr/>
        </p:nvCxnSpPr>
        <p:spPr>
          <a:xfrm>
            <a:off x="-7775" y="539500"/>
            <a:ext cx="9149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9" name="Shape 59"/>
        <p:cNvGrpSpPr/>
        <p:nvPr/>
      </p:nvGrpSpPr>
      <p:grpSpPr>
        <a:xfrm>
          <a:off x="0" y="0"/>
          <a:ext cx="0" cy="0"/>
          <a:chOff x="0" y="0"/>
          <a:chExt cx="0" cy="0"/>
        </a:xfrm>
      </p:grpSpPr>
      <p:pic>
        <p:nvPicPr>
          <p:cNvPr id="60" name="Google Shape;60;p11"/>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61" name="Google Shape;61;p11"/>
          <p:cNvSpPr txBox="1"/>
          <p:nvPr>
            <p:ph hasCustomPrompt="1" type="title"/>
          </p:nvPr>
        </p:nvSpPr>
        <p:spPr>
          <a:xfrm>
            <a:off x="1970400" y="1312488"/>
            <a:ext cx="5203200" cy="12618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75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2" name="Google Shape;62;p11"/>
          <p:cNvSpPr txBox="1"/>
          <p:nvPr>
            <p:ph idx="1" type="subTitle"/>
          </p:nvPr>
        </p:nvSpPr>
        <p:spPr>
          <a:xfrm>
            <a:off x="1970400" y="2574438"/>
            <a:ext cx="52032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8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cxnSp>
        <p:nvCxnSpPr>
          <p:cNvPr id="63" name="Google Shape;63;p11"/>
          <p:cNvCxnSpPr/>
          <p:nvPr/>
        </p:nvCxnSpPr>
        <p:spPr>
          <a:xfrm>
            <a:off x="-7775" y="539500"/>
            <a:ext cx="9149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1"/>
        </a:solidFill>
      </p:bgPr>
    </p:bg>
    <p:spTree>
      <p:nvGrpSpPr>
        <p:cNvPr id="64" name="Shape 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5" name="Shape 65"/>
        <p:cNvGrpSpPr/>
        <p:nvPr/>
      </p:nvGrpSpPr>
      <p:grpSpPr>
        <a:xfrm>
          <a:off x="0" y="0"/>
          <a:ext cx="0" cy="0"/>
          <a:chOff x="0" y="0"/>
          <a:chExt cx="0" cy="0"/>
        </a:xfrm>
      </p:grpSpPr>
      <p:pic>
        <p:nvPicPr>
          <p:cNvPr id="66" name="Google Shape;66;p13"/>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67" name="Google Shape;67;p13"/>
          <p:cNvSpPr txBox="1"/>
          <p:nvPr>
            <p:ph type="title"/>
          </p:nvPr>
        </p:nvSpPr>
        <p:spPr>
          <a:xfrm>
            <a:off x="714925"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8" name="Google Shape;68;p13"/>
          <p:cNvSpPr txBox="1"/>
          <p:nvPr>
            <p:ph idx="1" type="subTitle"/>
          </p:nvPr>
        </p:nvSpPr>
        <p:spPr>
          <a:xfrm>
            <a:off x="4337375" y="1500363"/>
            <a:ext cx="23055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69" name="Google Shape;69;p13"/>
          <p:cNvSpPr txBox="1"/>
          <p:nvPr>
            <p:ph idx="2" type="subTitle"/>
          </p:nvPr>
        </p:nvSpPr>
        <p:spPr>
          <a:xfrm>
            <a:off x="4337375" y="2679313"/>
            <a:ext cx="23055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70" name="Google Shape;70;p13"/>
          <p:cNvSpPr txBox="1"/>
          <p:nvPr>
            <p:ph idx="3" type="subTitle"/>
          </p:nvPr>
        </p:nvSpPr>
        <p:spPr>
          <a:xfrm>
            <a:off x="4337375" y="3813225"/>
            <a:ext cx="23055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71" name="Google Shape;71;p13"/>
          <p:cNvSpPr txBox="1"/>
          <p:nvPr>
            <p:ph hasCustomPrompt="1" idx="4" type="title"/>
          </p:nvPr>
        </p:nvSpPr>
        <p:spPr>
          <a:xfrm>
            <a:off x="714927" y="150036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2" name="Google Shape;72;p13"/>
          <p:cNvSpPr txBox="1"/>
          <p:nvPr>
            <p:ph hasCustomPrompt="1" idx="5" type="title"/>
          </p:nvPr>
        </p:nvSpPr>
        <p:spPr>
          <a:xfrm>
            <a:off x="714927" y="2679313"/>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p:nvPr>
            <p:ph hasCustomPrompt="1" idx="6" type="title"/>
          </p:nvPr>
        </p:nvSpPr>
        <p:spPr>
          <a:xfrm>
            <a:off x="714927" y="3813225"/>
            <a:ext cx="734700" cy="447600"/>
          </a:xfrm>
          <a:prstGeom prst="rect">
            <a:avLst/>
          </a:prstGeom>
          <a:noFill/>
        </p:spPr>
        <p:txBody>
          <a:bodyPr anchorCtr="0" anchor="ctr"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p:nvPr>
            <p:ph idx="7" type="subTitle"/>
          </p:nvPr>
        </p:nvSpPr>
        <p:spPr>
          <a:xfrm>
            <a:off x="1449625" y="1500363"/>
            <a:ext cx="17025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5" name="Google Shape;75;p13"/>
          <p:cNvSpPr txBox="1"/>
          <p:nvPr>
            <p:ph idx="8" type="subTitle"/>
          </p:nvPr>
        </p:nvSpPr>
        <p:spPr>
          <a:xfrm>
            <a:off x="1449625" y="2679313"/>
            <a:ext cx="17025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6" name="Google Shape;76;p13"/>
          <p:cNvSpPr txBox="1"/>
          <p:nvPr>
            <p:ph idx="9" type="subTitle"/>
          </p:nvPr>
        </p:nvSpPr>
        <p:spPr>
          <a:xfrm>
            <a:off x="1449625" y="3813225"/>
            <a:ext cx="1702500" cy="4476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7" name="Google Shape;77;p13"/>
          <p:cNvSpPr/>
          <p:nvPr/>
        </p:nvSpPr>
        <p:spPr>
          <a:xfrm>
            <a:off x="8430775" y="-100"/>
            <a:ext cx="7131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78" name="Shape 78"/>
        <p:cNvGrpSpPr/>
        <p:nvPr/>
      </p:nvGrpSpPr>
      <p:grpSpPr>
        <a:xfrm>
          <a:off x="0" y="0"/>
          <a:ext cx="0" cy="0"/>
          <a:chOff x="0" y="0"/>
          <a:chExt cx="0" cy="0"/>
        </a:xfrm>
      </p:grpSpPr>
      <p:pic>
        <p:nvPicPr>
          <p:cNvPr id="79" name="Google Shape;79;p14"/>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80" name="Google Shape;80;p14"/>
          <p:cNvSpPr txBox="1"/>
          <p:nvPr>
            <p:ph type="title"/>
          </p:nvPr>
        </p:nvSpPr>
        <p:spPr>
          <a:xfrm>
            <a:off x="4183075" y="4072100"/>
            <a:ext cx="4247700" cy="531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5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81" name="Google Shape;81;p14"/>
          <p:cNvSpPr txBox="1"/>
          <p:nvPr>
            <p:ph idx="1" type="subTitle"/>
          </p:nvPr>
        </p:nvSpPr>
        <p:spPr>
          <a:xfrm>
            <a:off x="4182850" y="737200"/>
            <a:ext cx="4247700" cy="2391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cxnSp>
        <p:nvCxnSpPr>
          <p:cNvPr id="82" name="Google Shape;82;p14"/>
          <p:cNvCxnSpPr/>
          <p:nvPr/>
        </p:nvCxnSpPr>
        <p:spPr>
          <a:xfrm>
            <a:off x="-7775" y="539500"/>
            <a:ext cx="9149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83" name="Shape 83"/>
        <p:cNvGrpSpPr/>
        <p:nvPr/>
      </p:nvGrpSpPr>
      <p:grpSpPr>
        <a:xfrm>
          <a:off x="0" y="0"/>
          <a:ext cx="0" cy="0"/>
          <a:chOff x="0" y="0"/>
          <a:chExt cx="0" cy="0"/>
        </a:xfrm>
      </p:grpSpPr>
      <p:pic>
        <p:nvPicPr>
          <p:cNvPr id="84" name="Google Shape;84;p15"/>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85" name="Google Shape;85;p15"/>
          <p:cNvSpPr txBox="1"/>
          <p:nvPr>
            <p:ph type="title"/>
          </p:nvPr>
        </p:nvSpPr>
        <p:spPr>
          <a:xfrm>
            <a:off x="720000" y="690300"/>
            <a:ext cx="3309900" cy="1951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6" name="Google Shape;86;p15"/>
          <p:cNvSpPr txBox="1"/>
          <p:nvPr>
            <p:ph idx="1" type="subTitle"/>
          </p:nvPr>
        </p:nvSpPr>
        <p:spPr>
          <a:xfrm>
            <a:off x="720000" y="3750600"/>
            <a:ext cx="3309900" cy="7026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87" name="Google Shape;87;p15"/>
          <p:cNvSpPr/>
          <p:nvPr>
            <p:ph idx="2" type="pic"/>
          </p:nvPr>
        </p:nvSpPr>
        <p:spPr>
          <a:xfrm>
            <a:off x="5176863" y="843775"/>
            <a:ext cx="3115800" cy="34560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88" name="Shape 88"/>
        <p:cNvGrpSpPr/>
        <p:nvPr/>
      </p:nvGrpSpPr>
      <p:grpSpPr>
        <a:xfrm>
          <a:off x="0" y="0"/>
          <a:ext cx="0" cy="0"/>
          <a:chOff x="0" y="0"/>
          <a:chExt cx="0" cy="0"/>
        </a:xfrm>
      </p:grpSpPr>
      <p:pic>
        <p:nvPicPr>
          <p:cNvPr id="89" name="Google Shape;89;p16"/>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90" name="Google Shape;90;p16"/>
          <p:cNvSpPr txBox="1"/>
          <p:nvPr>
            <p:ph type="title"/>
          </p:nvPr>
        </p:nvSpPr>
        <p:spPr>
          <a:xfrm>
            <a:off x="1138100" y="2153700"/>
            <a:ext cx="2558700" cy="1041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 name="Google Shape;91;p16"/>
          <p:cNvSpPr txBox="1"/>
          <p:nvPr>
            <p:ph idx="1" type="subTitle"/>
          </p:nvPr>
        </p:nvSpPr>
        <p:spPr>
          <a:xfrm>
            <a:off x="1138100" y="3195300"/>
            <a:ext cx="2558700" cy="8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cxnSp>
        <p:nvCxnSpPr>
          <p:cNvPr id="92" name="Google Shape;92;p16"/>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93" name="Google Shape;93;p16"/>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2">
    <p:spTree>
      <p:nvGrpSpPr>
        <p:cNvPr id="94" name="Shape 94"/>
        <p:cNvGrpSpPr/>
        <p:nvPr/>
      </p:nvGrpSpPr>
      <p:grpSpPr>
        <a:xfrm>
          <a:off x="0" y="0"/>
          <a:ext cx="0" cy="0"/>
          <a:chOff x="0" y="0"/>
          <a:chExt cx="0" cy="0"/>
        </a:xfrm>
      </p:grpSpPr>
      <p:pic>
        <p:nvPicPr>
          <p:cNvPr id="95" name="Google Shape;95;p17"/>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96" name="Google Shape;96;p17"/>
          <p:cNvSpPr txBox="1"/>
          <p:nvPr>
            <p:ph type="title"/>
          </p:nvPr>
        </p:nvSpPr>
        <p:spPr>
          <a:xfrm>
            <a:off x="1960838" y="2153700"/>
            <a:ext cx="2558700" cy="1041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7" name="Google Shape;97;p17"/>
          <p:cNvSpPr txBox="1"/>
          <p:nvPr>
            <p:ph idx="1" type="subTitle"/>
          </p:nvPr>
        </p:nvSpPr>
        <p:spPr>
          <a:xfrm>
            <a:off x="1960838" y="3195300"/>
            <a:ext cx="2558700" cy="8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cxnSp>
        <p:nvCxnSpPr>
          <p:cNvPr id="98" name="Google Shape;98;p17"/>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99" name="Google Shape;99;p17"/>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100" name="Shape 100"/>
        <p:cNvGrpSpPr/>
        <p:nvPr/>
      </p:nvGrpSpPr>
      <p:grpSpPr>
        <a:xfrm>
          <a:off x="0" y="0"/>
          <a:ext cx="0" cy="0"/>
          <a:chOff x="0" y="0"/>
          <a:chExt cx="0" cy="0"/>
        </a:xfrm>
      </p:grpSpPr>
      <p:pic>
        <p:nvPicPr>
          <p:cNvPr id="101" name="Google Shape;101;p18"/>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02" name="Google Shape;102;p18"/>
          <p:cNvSpPr txBox="1"/>
          <p:nvPr>
            <p:ph type="title"/>
          </p:nvPr>
        </p:nvSpPr>
        <p:spPr>
          <a:xfrm>
            <a:off x="4702150" y="2153700"/>
            <a:ext cx="2558700" cy="10416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3" name="Google Shape;103;p18"/>
          <p:cNvSpPr txBox="1"/>
          <p:nvPr>
            <p:ph idx="1" type="subTitle"/>
          </p:nvPr>
        </p:nvSpPr>
        <p:spPr>
          <a:xfrm>
            <a:off x="4702275" y="3195300"/>
            <a:ext cx="2558700" cy="8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cxnSp>
        <p:nvCxnSpPr>
          <p:cNvPr id="104" name="Google Shape;104;p18"/>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05" name="Google Shape;105;p18"/>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06" name="Shape 106"/>
        <p:cNvGrpSpPr/>
        <p:nvPr/>
      </p:nvGrpSpPr>
      <p:grpSpPr>
        <a:xfrm>
          <a:off x="0" y="0"/>
          <a:ext cx="0" cy="0"/>
          <a:chOff x="0" y="0"/>
          <a:chExt cx="0" cy="0"/>
        </a:xfrm>
      </p:grpSpPr>
      <p:pic>
        <p:nvPicPr>
          <p:cNvPr id="107" name="Google Shape;107;p19"/>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08" name="Google Shape;108;p19"/>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19"/>
          <p:cNvSpPr txBox="1"/>
          <p:nvPr>
            <p:ph idx="1" type="subTitle"/>
          </p:nvPr>
        </p:nvSpPr>
        <p:spPr>
          <a:xfrm>
            <a:off x="4923249" y="2969300"/>
            <a:ext cx="2505600" cy="87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0" name="Google Shape;110;p19"/>
          <p:cNvSpPr txBox="1"/>
          <p:nvPr>
            <p:ph idx="2" type="subTitle"/>
          </p:nvPr>
        </p:nvSpPr>
        <p:spPr>
          <a:xfrm>
            <a:off x="1715375" y="2969300"/>
            <a:ext cx="2505600" cy="87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1" name="Google Shape;111;p19"/>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12" name="Google Shape;112;p19"/>
          <p:cNvSpPr txBox="1"/>
          <p:nvPr>
            <p:ph idx="4" type="subTitle"/>
          </p:nvPr>
        </p:nvSpPr>
        <p:spPr>
          <a:xfrm>
            <a:off x="4923250" y="2481675"/>
            <a:ext cx="2505600" cy="5589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13" name="Google Shape;113;p19"/>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14" name="Google Shape;114;p19"/>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15" name="Shape 115"/>
        <p:cNvGrpSpPr/>
        <p:nvPr/>
      </p:nvGrpSpPr>
      <p:grpSpPr>
        <a:xfrm>
          <a:off x="0" y="0"/>
          <a:ext cx="0" cy="0"/>
          <a:chOff x="0" y="0"/>
          <a:chExt cx="0" cy="0"/>
        </a:xfrm>
      </p:grpSpPr>
      <p:pic>
        <p:nvPicPr>
          <p:cNvPr id="116" name="Google Shape;116;p20"/>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17" name="Google Shape;117;p20"/>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8" name="Google Shape;118;p20"/>
          <p:cNvSpPr txBox="1"/>
          <p:nvPr>
            <p:ph idx="1" type="subTitle"/>
          </p:nvPr>
        </p:nvSpPr>
        <p:spPr>
          <a:xfrm>
            <a:off x="4134073" y="1648175"/>
            <a:ext cx="3033900" cy="216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9" name="Google Shape;119;p20"/>
          <p:cNvSpPr txBox="1"/>
          <p:nvPr>
            <p:ph idx="2" type="subTitle"/>
          </p:nvPr>
        </p:nvSpPr>
        <p:spPr>
          <a:xfrm>
            <a:off x="713225" y="1648175"/>
            <a:ext cx="3033900" cy="2167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0" name="Google Shape;120;p20"/>
          <p:cNvSpPr/>
          <p:nvPr/>
        </p:nvSpPr>
        <p:spPr>
          <a:xfrm>
            <a:off x="8430775" y="-100"/>
            <a:ext cx="7131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1" name="Google Shape;121;p20"/>
          <p:cNvCxnSpPr/>
          <p:nvPr/>
        </p:nvCxnSpPr>
        <p:spPr>
          <a:xfrm>
            <a:off x="714925" y="4604000"/>
            <a:ext cx="7715700" cy="0"/>
          </a:xfrm>
          <a:prstGeom prst="straightConnector1">
            <a:avLst/>
          </a:prstGeom>
          <a:noFill/>
          <a:ln cap="flat" cmpd="sng" w="9525">
            <a:solidFill>
              <a:schemeClr val="dk1"/>
            </a:solidFill>
            <a:prstDash val="solid"/>
            <a:round/>
            <a:headEnd len="med" w="med" type="none"/>
            <a:tailEnd len="med" w="med" type="none"/>
          </a:ln>
        </p:spPr>
      </p:cxnSp>
      <p:cxnSp>
        <p:nvCxnSpPr>
          <p:cNvPr id="122" name="Google Shape;122;p20"/>
          <p:cNvCxnSpPr/>
          <p:nvPr/>
        </p:nvCxnSpPr>
        <p:spPr>
          <a:xfrm>
            <a:off x="714925" y="539500"/>
            <a:ext cx="77157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pic>
        <p:nvPicPr>
          <p:cNvPr id="14" name="Google Shape;14;p3"/>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5" name="Google Shape;15;p3"/>
          <p:cNvSpPr txBox="1"/>
          <p:nvPr>
            <p:ph type="title"/>
          </p:nvPr>
        </p:nvSpPr>
        <p:spPr>
          <a:xfrm>
            <a:off x="1077925" y="1072375"/>
            <a:ext cx="7006500" cy="788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 name="Google Shape;16;p3"/>
          <p:cNvSpPr txBox="1"/>
          <p:nvPr>
            <p:ph hasCustomPrompt="1" idx="2" type="title"/>
          </p:nvPr>
        </p:nvSpPr>
        <p:spPr>
          <a:xfrm>
            <a:off x="1077925" y="3458588"/>
            <a:ext cx="1220400" cy="8418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 name="Google Shape;17;p3"/>
          <p:cNvSpPr txBox="1"/>
          <p:nvPr>
            <p:ph idx="1" type="subTitle"/>
          </p:nvPr>
        </p:nvSpPr>
        <p:spPr>
          <a:xfrm>
            <a:off x="5289325" y="3719875"/>
            <a:ext cx="2763300" cy="6408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cxnSp>
        <p:nvCxnSpPr>
          <p:cNvPr id="18" name="Google Shape;18;p3"/>
          <p:cNvCxnSpPr/>
          <p:nvPr/>
        </p:nvCxnSpPr>
        <p:spPr>
          <a:xfrm>
            <a:off x="-7775" y="539500"/>
            <a:ext cx="9149400" cy="0"/>
          </a:xfrm>
          <a:prstGeom prst="straightConnector1">
            <a:avLst/>
          </a:prstGeom>
          <a:noFill/>
          <a:ln cap="flat" cmpd="sng" w="9525">
            <a:solidFill>
              <a:srgbClr val="081004"/>
            </a:solidFill>
            <a:prstDash val="solid"/>
            <a:round/>
            <a:headEnd len="med" w="med" type="none"/>
            <a:tailEnd len="med" w="med" type="none"/>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23" name="Shape 123"/>
        <p:cNvGrpSpPr/>
        <p:nvPr/>
      </p:nvGrpSpPr>
      <p:grpSpPr>
        <a:xfrm>
          <a:off x="0" y="0"/>
          <a:ext cx="0" cy="0"/>
          <a:chOff x="0" y="0"/>
          <a:chExt cx="0" cy="0"/>
        </a:xfrm>
      </p:grpSpPr>
      <p:pic>
        <p:nvPicPr>
          <p:cNvPr id="124" name="Google Shape;124;p21"/>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25" name="Google Shape;125;p21"/>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6" name="Google Shape;126;p21"/>
          <p:cNvSpPr txBox="1"/>
          <p:nvPr>
            <p:ph idx="1" type="subTitle"/>
          </p:nvPr>
        </p:nvSpPr>
        <p:spPr>
          <a:xfrm>
            <a:off x="873500" y="3008075"/>
            <a:ext cx="2213700" cy="70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7" name="Google Shape;127;p21"/>
          <p:cNvSpPr txBox="1"/>
          <p:nvPr>
            <p:ph idx="2" type="subTitle"/>
          </p:nvPr>
        </p:nvSpPr>
        <p:spPr>
          <a:xfrm>
            <a:off x="3465147" y="3008075"/>
            <a:ext cx="2213700" cy="70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8" name="Google Shape;128;p21"/>
          <p:cNvSpPr txBox="1"/>
          <p:nvPr>
            <p:ph idx="3" type="subTitle"/>
          </p:nvPr>
        </p:nvSpPr>
        <p:spPr>
          <a:xfrm>
            <a:off x="6056800" y="3008075"/>
            <a:ext cx="2213700" cy="700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29" name="Google Shape;129;p21"/>
          <p:cNvSpPr txBox="1"/>
          <p:nvPr>
            <p:ph idx="4" type="subTitle"/>
          </p:nvPr>
        </p:nvSpPr>
        <p:spPr>
          <a:xfrm>
            <a:off x="873500" y="2553500"/>
            <a:ext cx="22137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0" name="Google Shape;130;p21"/>
          <p:cNvSpPr txBox="1"/>
          <p:nvPr>
            <p:ph idx="5" type="subTitle"/>
          </p:nvPr>
        </p:nvSpPr>
        <p:spPr>
          <a:xfrm>
            <a:off x="3465151" y="2553500"/>
            <a:ext cx="22137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1" name="Google Shape;131;p21"/>
          <p:cNvSpPr txBox="1"/>
          <p:nvPr>
            <p:ph idx="6" type="subTitle"/>
          </p:nvPr>
        </p:nvSpPr>
        <p:spPr>
          <a:xfrm>
            <a:off x="6056801" y="2553500"/>
            <a:ext cx="2213700" cy="527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32" name="Google Shape;132;p21"/>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33" name="Google Shape;133;p21"/>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34" name="Shape 134"/>
        <p:cNvGrpSpPr/>
        <p:nvPr/>
      </p:nvGrpSpPr>
      <p:grpSpPr>
        <a:xfrm>
          <a:off x="0" y="0"/>
          <a:ext cx="0" cy="0"/>
          <a:chOff x="0" y="0"/>
          <a:chExt cx="0" cy="0"/>
        </a:xfrm>
      </p:grpSpPr>
      <p:pic>
        <p:nvPicPr>
          <p:cNvPr id="135" name="Google Shape;135;p22"/>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36" name="Google Shape;136;p22"/>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7" name="Google Shape;137;p22"/>
          <p:cNvSpPr txBox="1"/>
          <p:nvPr>
            <p:ph idx="1" type="subTitle"/>
          </p:nvPr>
        </p:nvSpPr>
        <p:spPr>
          <a:xfrm>
            <a:off x="2038221" y="1893650"/>
            <a:ext cx="19251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8" name="Google Shape;138;p22"/>
          <p:cNvSpPr txBox="1"/>
          <p:nvPr>
            <p:ph idx="2" type="subTitle"/>
          </p:nvPr>
        </p:nvSpPr>
        <p:spPr>
          <a:xfrm>
            <a:off x="5254738" y="1893650"/>
            <a:ext cx="19251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39" name="Google Shape;139;p22"/>
          <p:cNvSpPr txBox="1"/>
          <p:nvPr>
            <p:ph idx="3" type="subTitle"/>
          </p:nvPr>
        </p:nvSpPr>
        <p:spPr>
          <a:xfrm>
            <a:off x="2038221" y="3472900"/>
            <a:ext cx="19251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0" name="Google Shape;140;p22"/>
          <p:cNvSpPr txBox="1"/>
          <p:nvPr>
            <p:ph idx="4" type="subTitle"/>
          </p:nvPr>
        </p:nvSpPr>
        <p:spPr>
          <a:xfrm>
            <a:off x="5254738" y="3472900"/>
            <a:ext cx="1925100" cy="66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41" name="Google Shape;141;p22"/>
          <p:cNvSpPr txBox="1"/>
          <p:nvPr>
            <p:ph idx="5" type="subTitle"/>
          </p:nvPr>
        </p:nvSpPr>
        <p:spPr>
          <a:xfrm>
            <a:off x="2038221" y="1610050"/>
            <a:ext cx="1925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2" name="Google Shape;142;p22"/>
          <p:cNvSpPr txBox="1"/>
          <p:nvPr>
            <p:ph idx="6" type="subTitle"/>
          </p:nvPr>
        </p:nvSpPr>
        <p:spPr>
          <a:xfrm>
            <a:off x="2038221" y="3189375"/>
            <a:ext cx="1925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3" name="Google Shape;143;p22"/>
          <p:cNvSpPr txBox="1"/>
          <p:nvPr>
            <p:ph idx="7" type="subTitle"/>
          </p:nvPr>
        </p:nvSpPr>
        <p:spPr>
          <a:xfrm>
            <a:off x="5254735" y="1610050"/>
            <a:ext cx="1925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4" name="Google Shape;144;p22"/>
          <p:cNvSpPr txBox="1"/>
          <p:nvPr>
            <p:ph idx="8" type="subTitle"/>
          </p:nvPr>
        </p:nvSpPr>
        <p:spPr>
          <a:xfrm>
            <a:off x="5254735" y="3189375"/>
            <a:ext cx="1925100" cy="37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45" name="Google Shape;145;p22"/>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46" name="Google Shape;146;p22"/>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47" name="Shape 147"/>
        <p:cNvGrpSpPr/>
        <p:nvPr/>
      </p:nvGrpSpPr>
      <p:grpSpPr>
        <a:xfrm>
          <a:off x="0" y="0"/>
          <a:ext cx="0" cy="0"/>
          <a:chOff x="0" y="0"/>
          <a:chExt cx="0" cy="0"/>
        </a:xfrm>
      </p:grpSpPr>
      <p:pic>
        <p:nvPicPr>
          <p:cNvPr id="148" name="Google Shape;148;p23"/>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49" name="Google Shape;149;p23"/>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0" name="Google Shape;150;p23"/>
          <p:cNvSpPr txBox="1"/>
          <p:nvPr>
            <p:ph idx="1" type="subTitle"/>
          </p:nvPr>
        </p:nvSpPr>
        <p:spPr>
          <a:xfrm>
            <a:off x="1112605" y="2252619"/>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51" name="Google Shape;151;p23"/>
          <p:cNvSpPr txBox="1"/>
          <p:nvPr>
            <p:ph idx="2" type="subTitle"/>
          </p:nvPr>
        </p:nvSpPr>
        <p:spPr>
          <a:xfrm>
            <a:off x="3582450" y="2252619"/>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52" name="Google Shape;152;p23"/>
          <p:cNvSpPr txBox="1"/>
          <p:nvPr>
            <p:ph idx="3" type="subTitle"/>
          </p:nvPr>
        </p:nvSpPr>
        <p:spPr>
          <a:xfrm>
            <a:off x="1112605" y="3892382"/>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53" name="Google Shape;153;p23"/>
          <p:cNvSpPr txBox="1"/>
          <p:nvPr>
            <p:ph idx="4" type="subTitle"/>
          </p:nvPr>
        </p:nvSpPr>
        <p:spPr>
          <a:xfrm>
            <a:off x="3582450" y="3892382"/>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54" name="Google Shape;154;p23"/>
          <p:cNvSpPr txBox="1"/>
          <p:nvPr>
            <p:ph idx="5" type="subTitle"/>
          </p:nvPr>
        </p:nvSpPr>
        <p:spPr>
          <a:xfrm>
            <a:off x="6052295" y="2252619"/>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55" name="Google Shape;155;p23"/>
          <p:cNvSpPr txBox="1"/>
          <p:nvPr>
            <p:ph idx="6" type="subTitle"/>
          </p:nvPr>
        </p:nvSpPr>
        <p:spPr>
          <a:xfrm>
            <a:off x="6052295" y="3892382"/>
            <a:ext cx="1975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156" name="Google Shape;156;p23"/>
          <p:cNvSpPr txBox="1"/>
          <p:nvPr>
            <p:ph idx="7" type="subTitle"/>
          </p:nvPr>
        </p:nvSpPr>
        <p:spPr>
          <a:xfrm>
            <a:off x="1111105" y="195170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7" name="Google Shape;157;p23"/>
          <p:cNvSpPr txBox="1"/>
          <p:nvPr>
            <p:ph idx="8" type="subTitle"/>
          </p:nvPr>
        </p:nvSpPr>
        <p:spPr>
          <a:xfrm>
            <a:off x="3580950" y="195170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8" name="Google Shape;158;p23"/>
          <p:cNvSpPr txBox="1"/>
          <p:nvPr>
            <p:ph idx="9" type="subTitle"/>
          </p:nvPr>
        </p:nvSpPr>
        <p:spPr>
          <a:xfrm>
            <a:off x="6050795" y="1951700"/>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9" name="Google Shape;159;p23"/>
          <p:cNvSpPr txBox="1"/>
          <p:nvPr>
            <p:ph idx="13" type="subTitle"/>
          </p:nvPr>
        </p:nvSpPr>
        <p:spPr>
          <a:xfrm>
            <a:off x="1111105" y="359147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0" name="Google Shape;160;p23"/>
          <p:cNvSpPr txBox="1"/>
          <p:nvPr>
            <p:ph idx="14" type="subTitle"/>
          </p:nvPr>
        </p:nvSpPr>
        <p:spPr>
          <a:xfrm>
            <a:off x="3580950" y="359147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1" name="Google Shape;161;p23"/>
          <p:cNvSpPr txBox="1"/>
          <p:nvPr>
            <p:ph idx="15" type="subTitle"/>
          </p:nvPr>
        </p:nvSpPr>
        <p:spPr>
          <a:xfrm>
            <a:off x="6050795" y="3591475"/>
            <a:ext cx="1978200" cy="3771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162" name="Google Shape;162;p23"/>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63" name="Google Shape;163;p23"/>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64" name="Shape 164"/>
        <p:cNvGrpSpPr/>
        <p:nvPr/>
      </p:nvGrpSpPr>
      <p:grpSpPr>
        <a:xfrm>
          <a:off x="0" y="0"/>
          <a:ext cx="0" cy="0"/>
          <a:chOff x="0" y="0"/>
          <a:chExt cx="0" cy="0"/>
        </a:xfrm>
      </p:grpSpPr>
      <p:pic>
        <p:nvPicPr>
          <p:cNvPr id="165" name="Google Shape;165;p24"/>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66" name="Google Shape;166;p24"/>
          <p:cNvSpPr txBox="1"/>
          <p:nvPr>
            <p:ph hasCustomPrompt="1" type="title"/>
          </p:nvPr>
        </p:nvSpPr>
        <p:spPr>
          <a:xfrm>
            <a:off x="713225" y="651625"/>
            <a:ext cx="37323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7" name="Google Shape;167;p24"/>
          <p:cNvSpPr txBox="1"/>
          <p:nvPr>
            <p:ph idx="1" type="subTitle"/>
          </p:nvPr>
        </p:nvSpPr>
        <p:spPr>
          <a:xfrm>
            <a:off x="713225" y="1409622"/>
            <a:ext cx="3732300" cy="37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68" name="Google Shape;168;p24"/>
          <p:cNvSpPr txBox="1"/>
          <p:nvPr>
            <p:ph hasCustomPrompt="1" idx="2" type="title"/>
          </p:nvPr>
        </p:nvSpPr>
        <p:spPr>
          <a:xfrm>
            <a:off x="713225" y="1993287"/>
            <a:ext cx="37323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9" name="Google Shape;169;p24"/>
          <p:cNvSpPr txBox="1"/>
          <p:nvPr>
            <p:ph idx="3" type="subTitle"/>
          </p:nvPr>
        </p:nvSpPr>
        <p:spPr>
          <a:xfrm>
            <a:off x="713225" y="2753856"/>
            <a:ext cx="3732300" cy="37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70" name="Google Shape;170;p24"/>
          <p:cNvSpPr txBox="1"/>
          <p:nvPr>
            <p:ph hasCustomPrompt="1" idx="4" type="title"/>
          </p:nvPr>
        </p:nvSpPr>
        <p:spPr>
          <a:xfrm>
            <a:off x="713225" y="3358712"/>
            <a:ext cx="3732300" cy="7689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1" name="Google Shape;171;p24"/>
          <p:cNvSpPr txBox="1"/>
          <p:nvPr>
            <p:ph idx="5" type="subTitle"/>
          </p:nvPr>
        </p:nvSpPr>
        <p:spPr>
          <a:xfrm>
            <a:off x="713225" y="4121852"/>
            <a:ext cx="3732300" cy="372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2400"/>
              <a:buFont typeface="PT Sans"/>
              <a:buNone/>
              <a:defRPr sz="14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cxnSp>
        <p:nvCxnSpPr>
          <p:cNvPr id="172" name="Google Shape;172;p24"/>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73" name="Google Shape;173;p24"/>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74" name="Shape 174"/>
        <p:cNvGrpSpPr/>
        <p:nvPr/>
      </p:nvGrpSpPr>
      <p:grpSpPr>
        <a:xfrm>
          <a:off x="0" y="0"/>
          <a:ext cx="0" cy="0"/>
          <a:chOff x="0" y="0"/>
          <a:chExt cx="0" cy="0"/>
        </a:xfrm>
      </p:grpSpPr>
      <p:pic>
        <p:nvPicPr>
          <p:cNvPr id="175" name="Google Shape;175;p25"/>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76" name="Google Shape;176;p25"/>
          <p:cNvSpPr txBox="1"/>
          <p:nvPr>
            <p:ph hasCustomPrompt="1" type="title"/>
          </p:nvPr>
        </p:nvSpPr>
        <p:spPr>
          <a:xfrm>
            <a:off x="1325650" y="1466650"/>
            <a:ext cx="13989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77" name="Google Shape;177;p25"/>
          <p:cNvSpPr txBox="1"/>
          <p:nvPr>
            <p:ph idx="1" type="subTitle"/>
          </p:nvPr>
        </p:nvSpPr>
        <p:spPr>
          <a:xfrm>
            <a:off x="938500" y="3844400"/>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78" name="Google Shape;178;p25"/>
          <p:cNvSpPr txBox="1"/>
          <p:nvPr>
            <p:ph idx="2" type="subTitle"/>
          </p:nvPr>
        </p:nvSpPr>
        <p:spPr>
          <a:xfrm>
            <a:off x="938500" y="34040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79" name="Google Shape;179;p25"/>
          <p:cNvSpPr txBox="1"/>
          <p:nvPr>
            <p:ph hasCustomPrompt="1" idx="3" type="title"/>
          </p:nvPr>
        </p:nvSpPr>
        <p:spPr>
          <a:xfrm>
            <a:off x="3873100" y="14666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0" name="Google Shape;180;p25"/>
          <p:cNvSpPr txBox="1"/>
          <p:nvPr>
            <p:ph idx="4" type="subTitle"/>
          </p:nvPr>
        </p:nvSpPr>
        <p:spPr>
          <a:xfrm>
            <a:off x="3485400" y="3844400"/>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1" name="Google Shape;181;p25"/>
          <p:cNvSpPr txBox="1"/>
          <p:nvPr>
            <p:ph idx="5" type="subTitle"/>
          </p:nvPr>
        </p:nvSpPr>
        <p:spPr>
          <a:xfrm>
            <a:off x="3485400" y="34040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2" name="Google Shape;182;p25"/>
          <p:cNvSpPr txBox="1"/>
          <p:nvPr>
            <p:ph hasCustomPrompt="1" idx="6" type="title"/>
          </p:nvPr>
        </p:nvSpPr>
        <p:spPr>
          <a:xfrm>
            <a:off x="6417675" y="1466650"/>
            <a:ext cx="1397700" cy="4068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6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83" name="Google Shape;183;p25"/>
          <p:cNvSpPr txBox="1"/>
          <p:nvPr>
            <p:ph idx="7" type="subTitle"/>
          </p:nvPr>
        </p:nvSpPr>
        <p:spPr>
          <a:xfrm>
            <a:off x="6032300" y="3844400"/>
            <a:ext cx="2173200" cy="759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184" name="Google Shape;184;p25"/>
          <p:cNvSpPr txBox="1"/>
          <p:nvPr>
            <p:ph idx="8" type="subTitle"/>
          </p:nvPr>
        </p:nvSpPr>
        <p:spPr>
          <a:xfrm>
            <a:off x="6032300" y="3404000"/>
            <a:ext cx="2173200" cy="440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5" name="Google Shape;185;p25"/>
          <p:cNvSpPr txBox="1"/>
          <p:nvPr>
            <p:ph idx="9"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186" name="Google Shape;186;p25"/>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187" name="Google Shape;187;p25"/>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0">
    <p:spTree>
      <p:nvGrpSpPr>
        <p:cNvPr id="188" name="Shape 188"/>
        <p:cNvGrpSpPr/>
        <p:nvPr/>
      </p:nvGrpSpPr>
      <p:grpSpPr>
        <a:xfrm>
          <a:off x="0" y="0"/>
          <a:ext cx="0" cy="0"/>
          <a:chOff x="0" y="0"/>
          <a:chExt cx="0" cy="0"/>
        </a:xfrm>
      </p:grpSpPr>
      <p:pic>
        <p:nvPicPr>
          <p:cNvPr id="189" name="Google Shape;189;p26"/>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90" name="Google Shape;190;p26"/>
          <p:cNvSpPr txBox="1"/>
          <p:nvPr>
            <p:ph type="title"/>
          </p:nvPr>
        </p:nvSpPr>
        <p:spPr>
          <a:xfrm>
            <a:off x="1077925" y="1099075"/>
            <a:ext cx="6974700" cy="788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1" name="Google Shape;191;p26"/>
          <p:cNvSpPr txBox="1"/>
          <p:nvPr>
            <p:ph hasCustomPrompt="1" idx="2" type="title"/>
          </p:nvPr>
        </p:nvSpPr>
        <p:spPr>
          <a:xfrm>
            <a:off x="1077925" y="3458600"/>
            <a:ext cx="1403400" cy="8418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2" name="Google Shape;192;p26"/>
          <p:cNvSpPr txBox="1"/>
          <p:nvPr>
            <p:ph idx="1" type="subTitle"/>
          </p:nvPr>
        </p:nvSpPr>
        <p:spPr>
          <a:xfrm>
            <a:off x="5289325" y="3659750"/>
            <a:ext cx="2763300" cy="6408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cxnSp>
        <p:nvCxnSpPr>
          <p:cNvPr id="193" name="Google Shape;193;p26"/>
          <p:cNvCxnSpPr/>
          <p:nvPr/>
        </p:nvCxnSpPr>
        <p:spPr>
          <a:xfrm>
            <a:off x="-7775" y="539500"/>
            <a:ext cx="9149400" cy="0"/>
          </a:xfrm>
          <a:prstGeom prst="straightConnector1">
            <a:avLst/>
          </a:prstGeom>
          <a:noFill/>
          <a:ln cap="flat" cmpd="sng" w="9525">
            <a:solidFill>
              <a:srgbClr val="081004"/>
            </a:solidFill>
            <a:prstDash val="solid"/>
            <a:round/>
            <a:headEnd len="med" w="med" type="none"/>
            <a:tailEnd len="med" w="med" type="none"/>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0_1">
    <p:spTree>
      <p:nvGrpSpPr>
        <p:cNvPr id="194" name="Shape 194"/>
        <p:cNvGrpSpPr/>
        <p:nvPr/>
      </p:nvGrpSpPr>
      <p:grpSpPr>
        <a:xfrm>
          <a:off x="0" y="0"/>
          <a:ext cx="0" cy="0"/>
          <a:chOff x="0" y="0"/>
          <a:chExt cx="0" cy="0"/>
        </a:xfrm>
      </p:grpSpPr>
      <p:pic>
        <p:nvPicPr>
          <p:cNvPr id="195" name="Google Shape;195;p27"/>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196" name="Google Shape;196;p27"/>
          <p:cNvSpPr txBox="1"/>
          <p:nvPr>
            <p:ph type="title"/>
          </p:nvPr>
        </p:nvSpPr>
        <p:spPr>
          <a:xfrm>
            <a:off x="1077925" y="1179250"/>
            <a:ext cx="6974700" cy="788700"/>
          </a:xfrm>
          <a:prstGeom prst="rect">
            <a:avLst/>
          </a:prstGeom>
        </p:spPr>
        <p:txBody>
          <a:bodyPr anchorCtr="0" anchor="t" bIns="91425" lIns="91425" spcFirstLastPara="1" rIns="91425" wrap="square" tIns="91425">
            <a:noAutofit/>
          </a:bodyPr>
          <a:lstStyle>
            <a:lvl1pPr lvl="0" rtl="0">
              <a:spcBef>
                <a:spcPts val="0"/>
              </a:spcBef>
              <a:spcAft>
                <a:spcPts val="0"/>
              </a:spcAft>
              <a:buSzPts val="3600"/>
              <a:buNone/>
              <a:defRPr sz="5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97" name="Google Shape;197;p27"/>
          <p:cNvSpPr txBox="1"/>
          <p:nvPr>
            <p:ph hasCustomPrompt="1" idx="2" type="title"/>
          </p:nvPr>
        </p:nvSpPr>
        <p:spPr>
          <a:xfrm>
            <a:off x="1077925" y="3458600"/>
            <a:ext cx="1403400" cy="841800"/>
          </a:xfrm>
          <a:prstGeom prst="rect">
            <a:avLst/>
          </a:prstGeom>
          <a:noFill/>
        </p:spPr>
        <p:txBody>
          <a:bodyPr anchorCtr="0" anchor="t" bIns="91425" lIns="91425" spcFirstLastPara="1" rIns="91425" wrap="square" tIns="91425">
            <a:noAutofit/>
          </a:bodyPr>
          <a:lstStyle>
            <a:lvl1pPr lvl="0" rtl="0">
              <a:spcBef>
                <a:spcPts val="0"/>
              </a:spcBef>
              <a:spcAft>
                <a:spcPts val="0"/>
              </a:spcAft>
              <a:buClr>
                <a:schemeClr val="lt1"/>
              </a:buClr>
              <a:buSzPts val="6000"/>
              <a:buNone/>
              <a:defRPr sz="6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8" name="Google Shape;198;p27"/>
          <p:cNvSpPr txBox="1"/>
          <p:nvPr>
            <p:ph idx="1" type="subTitle"/>
          </p:nvPr>
        </p:nvSpPr>
        <p:spPr>
          <a:xfrm>
            <a:off x="5289325" y="3659750"/>
            <a:ext cx="2763300" cy="640800"/>
          </a:xfrm>
          <a:prstGeom prst="rect">
            <a:avLst/>
          </a:prstGeom>
        </p:spPr>
        <p:txBody>
          <a:bodyPr anchorCtr="0" anchor="b" bIns="91425" lIns="91425" spcFirstLastPara="1" rIns="91425" wrap="square" tIns="91425">
            <a:noAutofit/>
          </a:bodyPr>
          <a:lstStyle>
            <a:lvl1pPr lvl="0" rtl="0" algn="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cxnSp>
        <p:nvCxnSpPr>
          <p:cNvPr id="199" name="Google Shape;199;p27"/>
          <p:cNvCxnSpPr/>
          <p:nvPr/>
        </p:nvCxnSpPr>
        <p:spPr>
          <a:xfrm>
            <a:off x="-7775" y="539500"/>
            <a:ext cx="9149400" cy="0"/>
          </a:xfrm>
          <a:prstGeom prst="straightConnector1">
            <a:avLst/>
          </a:prstGeom>
          <a:noFill/>
          <a:ln cap="flat" cmpd="sng" w="9525">
            <a:solidFill>
              <a:srgbClr val="081004"/>
            </a:solidFill>
            <a:prstDash val="solid"/>
            <a:round/>
            <a:headEnd len="med" w="med" type="none"/>
            <a:tailEnd len="med" w="med" type="none"/>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00" name="Shape 200"/>
        <p:cNvGrpSpPr/>
        <p:nvPr/>
      </p:nvGrpSpPr>
      <p:grpSpPr>
        <a:xfrm>
          <a:off x="0" y="0"/>
          <a:ext cx="0" cy="0"/>
          <a:chOff x="0" y="0"/>
          <a:chExt cx="0" cy="0"/>
        </a:xfrm>
      </p:grpSpPr>
      <p:pic>
        <p:nvPicPr>
          <p:cNvPr id="201" name="Google Shape;201;p28"/>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202" name="Google Shape;202;p28"/>
          <p:cNvSpPr txBox="1"/>
          <p:nvPr>
            <p:ph type="title"/>
          </p:nvPr>
        </p:nvSpPr>
        <p:spPr>
          <a:xfrm>
            <a:off x="713263" y="540000"/>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7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03" name="Google Shape;203;p28"/>
          <p:cNvSpPr txBox="1"/>
          <p:nvPr>
            <p:ph idx="1" type="subTitle"/>
          </p:nvPr>
        </p:nvSpPr>
        <p:spPr>
          <a:xfrm>
            <a:off x="713225" y="1773975"/>
            <a:ext cx="4448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204" name="Google Shape;204;p28"/>
          <p:cNvSpPr txBox="1"/>
          <p:nvPr/>
        </p:nvSpPr>
        <p:spPr>
          <a:xfrm>
            <a:off x="713225" y="3869300"/>
            <a:ext cx="4273800" cy="7347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200">
                <a:solidFill>
                  <a:schemeClr val="dk1"/>
                </a:solidFill>
                <a:latin typeface="Albert Sans"/>
                <a:ea typeface="Albert Sans"/>
                <a:cs typeface="Albert Sans"/>
                <a:sym typeface="Albert Sans"/>
              </a:rPr>
              <a:t>CREDITS:</a:t>
            </a:r>
            <a:r>
              <a:rPr lang="en" sz="1200">
                <a:solidFill>
                  <a:schemeClr val="dk1"/>
                </a:solidFill>
                <a:latin typeface="Albert Sans"/>
                <a:ea typeface="Albert Sans"/>
                <a:cs typeface="Albert Sans"/>
                <a:sym typeface="Albert Sans"/>
              </a:rPr>
              <a:t> This presentation template was created by </a:t>
            </a:r>
            <a:r>
              <a:rPr b="1" lang="en" sz="1200" u="sng">
                <a:solidFill>
                  <a:schemeClr val="dk1"/>
                </a:solidFill>
                <a:latin typeface="Albert Sans"/>
                <a:ea typeface="Albert Sans"/>
                <a:cs typeface="Albert Sans"/>
                <a:sym typeface="Albert Sans"/>
                <a:hlinkClick r:id="rId3">
                  <a:extLst>
                    <a:ext uri="{A12FA001-AC4F-418D-AE19-62706E023703}">
                      <ahyp:hlinkClr val="tx"/>
                    </a:ext>
                  </a:extLst>
                </a:hlinkClick>
              </a:rPr>
              <a:t>Slidesgo</a:t>
            </a:r>
            <a:r>
              <a:rPr lang="en" sz="1200">
                <a:solidFill>
                  <a:schemeClr val="dk1"/>
                </a:solidFill>
                <a:latin typeface="Albert Sans"/>
                <a:ea typeface="Albert Sans"/>
                <a:cs typeface="Albert Sans"/>
                <a:sym typeface="Albert Sans"/>
              </a:rPr>
              <a:t>, and includes icons by </a:t>
            </a:r>
            <a:r>
              <a:rPr b="1" lang="en" sz="1200" u="sng">
                <a:solidFill>
                  <a:schemeClr val="dk1"/>
                </a:solidFill>
                <a:latin typeface="Albert Sans"/>
                <a:ea typeface="Albert Sans"/>
                <a:cs typeface="Albert Sans"/>
                <a:sym typeface="Albert Sans"/>
                <a:hlinkClick r:id="rId4">
                  <a:extLst>
                    <a:ext uri="{A12FA001-AC4F-418D-AE19-62706E023703}">
                      <ahyp:hlinkClr val="tx"/>
                    </a:ext>
                  </a:extLst>
                </a:hlinkClick>
              </a:rPr>
              <a:t>Flaticon</a:t>
            </a:r>
            <a:r>
              <a:rPr lang="en" sz="1200">
                <a:solidFill>
                  <a:schemeClr val="dk1"/>
                </a:solidFill>
                <a:latin typeface="Albert Sans"/>
                <a:ea typeface="Albert Sans"/>
                <a:cs typeface="Albert Sans"/>
                <a:sym typeface="Albert Sans"/>
              </a:rPr>
              <a:t>, and infographics &amp; images by </a:t>
            </a:r>
            <a:r>
              <a:rPr b="1" lang="en" sz="1200" u="sng">
                <a:solidFill>
                  <a:schemeClr val="dk1"/>
                </a:solidFill>
                <a:latin typeface="Albert Sans"/>
                <a:ea typeface="Albert Sans"/>
                <a:cs typeface="Albert Sans"/>
                <a:sym typeface="Albert Sans"/>
                <a:hlinkClick r:id="rId5">
                  <a:extLst>
                    <a:ext uri="{A12FA001-AC4F-418D-AE19-62706E023703}">
                      <ahyp:hlinkClr val="tx"/>
                    </a:ext>
                  </a:extLst>
                </a:hlinkClick>
              </a:rPr>
              <a:t>Freepik</a:t>
            </a:r>
            <a:r>
              <a:rPr lang="en" sz="1200" u="sng">
                <a:solidFill>
                  <a:schemeClr val="dk1"/>
                </a:solidFill>
                <a:latin typeface="Albert Sans"/>
                <a:ea typeface="Albert Sans"/>
                <a:cs typeface="Albert Sans"/>
                <a:sym typeface="Albert Sans"/>
              </a:rPr>
              <a:t> </a:t>
            </a:r>
            <a:endParaRPr b="1" sz="1200" u="sng">
              <a:solidFill>
                <a:schemeClr val="dk1"/>
              </a:solidFill>
              <a:latin typeface="Albert Sans"/>
              <a:ea typeface="Albert Sans"/>
              <a:cs typeface="Albert Sans"/>
              <a:sym typeface="Albert Sans"/>
            </a:endParaRPr>
          </a:p>
        </p:txBody>
      </p:sp>
      <p:cxnSp>
        <p:nvCxnSpPr>
          <p:cNvPr id="205" name="Google Shape;205;p28"/>
          <p:cNvCxnSpPr/>
          <p:nvPr/>
        </p:nvCxnSpPr>
        <p:spPr>
          <a:xfrm>
            <a:off x="-7775" y="539500"/>
            <a:ext cx="9149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06" name="Shape 206"/>
        <p:cNvGrpSpPr/>
        <p:nvPr/>
      </p:nvGrpSpPr>
      <p:grpSpPr>
        <a:xfrm>
          <a:off x="0" y="0"/>
          <a:ext cx="0" cy="0"/>
          <a:chOff x="0" y="0"/>
          <a:chExt cx="0" cy="0"/>
        </a:xfrm>
      </p:grpSpPr>
      <p:pic>
        <p:nvPicPr>
          <p:cNvPr id="207" name="Google Shape;207;p29"/>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208" name="Google Shape;208;p29"/>
          <p:cNvSpPr/>
          <p:nvPr/>
        </p:nvSpPr>
        <p:spPr>
          <a:xfrm>
            <a:off x="0" y="539500"/>
            <a:ext cx="2578800" cy="4064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9" name="Google Shape;209;p29"/>
          <p:cNvCxnSpPr/>
          <p:nvPr/>
        </p:nvCxnSpPr>
        <p:spPr>
          <a:xfrm>
            <a:off x="-7775" y="539500"/>
            <a:ext cx="9149400" cy="0"/>
          </a:xfrm>
          <a:prstGeom prst="straightConnector1">
            <a:avLst/>
          </a:prstGeom>
          <a:noFill/>
          <a:ln cap="flat" cmpd="sng" w="9525">
            <a:solidFill>
              <a:srgbClr val="081004"/>
            </a:solidFill>
            <a:prstDash val="solid"/>
            <a:round/>
            <a:headEnd len="med" w="med" type="none"/>
            <a:tailEnd len="med" w="med" type="none"/>
          </a:ln>
        </p:spPr>
      </p:cxnSp>
      <p:cxnSp>
        <p:nvCxnSpPr>
          <p:cNvPr id="210" name="Google Shape;210;p29"/>
          <p:cNvCxnSpPr/>
          <p:nvPr/>
        </p:nvCxnSpPr>
        <p:spPr>
          <a:xfrm>
            <a:off x="-7775" y="4604000"/>
            <a:ext cx="9149400" cy="0"/>
          </a:xfrm>
          <a:prstGeom prst="straightConnector1">
            <a:avLst/>
          </a:prstGeom>
          <a:noFill/>
          <a:ln cap="flat" cmpd="sng" w="9525">
            <a:solidFill>
              <a:srgbClr val="081004"/>
            </a:solidFill>
            <a:prstDash val="solid"/>
            <a:round/>
            <a:headEnd len="med" w="med" type="none"/>
            <a:tailEnd len="med" w="med" type="none"/>
          </a:ln>
        </p:spPr>
      </p:cxn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11" name="Shape 211"/>
        <p:cNvGrpSpPr/>
        <p:nvPr/>
      </p:nvGrpSpPr>
      <p:grpSpPr>
        <a:xfrm>
          <a:off x="0" y="0"/>
          <a:ext cx="0" cy="0"/>
          <a:chOff x="0" y="0"/>
          <a:chExt cx="0" cy="0"/>
        </a:xfrm>
      </p:grpSpPr>
      <p:pic>
        <p:nvPicPr>
          <p:cNvPr id="212" name="Google Shape;212;p30"/>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cxnSp>
        <p:nvCxnSpPr>
          <p:cNvPr id="213" name="Google Shape;213;p30"/>
          <p:cNvCxnSpPr/>
          <p:nvPr/>
        </p:nvCxnSpPr>
        <p:spPr>
          <a:xfrm>
            <a:off x="713225" y="-3975"/>
            <a:ext cx="0" cy="5153400"/>
          </a:xfrm>
          <a:prstGeom prst="straightConnector1">
            <a:avLst/>
          </a:prstGeom>
          <a:noFill/>
          <a:ln cap="flat" cmpd="sng" w="9525">
            <a:solidFill>
              <a:schemeClr val="dk1"/>
            </a:solidFill>
            <a:prstDash val="solid"/>
            <a:round/>
            <a:headEnd len="med" w="med" type="none"/>
            <a:tailEnd len="med" w="med" type="none"/>
          </a:ln>
        </p:spPr>
      </p:cxnSp>
      <p:cxnSp>
        <p:nvCxnSpPr>
          <p:cNvPr id="214" name="Google Shape;214;p30"/>
          <p:cNvCxnSpPr/>
          <p:nvPr/>
        </p:nvCxnSpPr>
        <p:spPr>
          <a:xfrm>
            <a:off x="8430775" y="-3975"/>
            <a:ext cx="0" cy="5153400"/>
          </a:xfrm>
          <a:prstGeom prst="straightConnector1">
            <a:avLst/>
          </a:prstGeom>
          <a:noFill/>
          <a:ln cap="flat" cmpd="sng" w="9525">
            <a:solidFill>
              <a:schemeClr val="dk1"/>
            </a:solidFill>
            <a:prstDash val="solid"/>
            <a:round/>
            <a:headEnd len="med" w="med" type="none"/>
            <a:tailEnd len="med" w="med" type="none"/>
          </a:ln>
        </p:spPr>
      </p:cxnSp>
      <p:sp>
        <p:nvSpPr>
          <p:cNvPr id="215" name="Google Shape;215;p30"/>
          <p:cNvSpPr/>
          <p:nvPr/>
        </p:nvSpPr>
        <p:spPr>
          <a:xfrm>
            <a:off x="0" y="4604000"/>
            <a:ext cx="9144000" cy="539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pic>
        <p:nvPicPr>
          <p:cNvPr id="20" name="Google Shape;20;p4"/>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21" name="Google Shape;21;p4"/>
          <p:cNvSpPr txBox="1"/>
          <p:nvPr>
            <p:ph type="title"/>
          </p:nvPr>
        </p:nvSpPr>
        <p:spPr>
          <a:xfrm>
            <a:off x="720000" y="538544"/>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 name="Google Shape;22;p4"/>
          <p:cNvSpPr txBox="1"/>
          <p:nvPr>
            <p:ph idx="1" type="body"/>
          </p:nvPr>
        </p:nvSpPr>
        <p:spPr>
          <a:xfrm>
            <a:off x="720000" y="1017725"/>
            <a:ext cx="7704000" cy="3614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23" name="Google Shape;23;p4"/>
          <p:cNvSpPr/>
          <p:nvPr/>
        </p:nvSpPr>
        <p:spPr>
          <a:xfrm>
            <a:off x="8430775" y="-125"/>
            <a:ext cx="7131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 name="Google Shape;24;p4"/>
          <p:cNvCxnSpPr/>
          <p:nvPr/>
        </p:nvCxnSpPr>
        <p:spPr>
          <a:xfrm>
            <a:off x="8431825" y="-875"/>
            <a:ext cx="0" cy="513480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pic>
        <p:nvPicPr>
          <p:cNvPr id="26" name="Google Shape;26;p5"/>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27" name="Google Shape;27;p5"/>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 name="Google Shape;28;p5"/>
          <p:cNvSpPr txBox="1"/>
          <p:nvPr>
            <p:ph idx="1" type="subTitle"/>
          </p:nvPr>
        </p:nvSpPr>
        <p:spPr>
          <a:xfrm>
            <a:off x="4192209" y="3947999"/>
            <a:ext cx="25056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9" name="Google Shape;29;p5"/>
          <p:cNvSpPr txBox="1"/>
          <p:nvPr>
            <p:ph idx="2" type="subTitle"/>
          </p:nvPr>
        </p:nvSpPr>
        <p:spPr>
          <a:xfrm>
            <a:off x="720225" y="3947999"/>
            <a:ext cx="2505600" cy="572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0" name="Google Shape;30;p5"/>
          <p:cNvSpPr txBox="1"/>
          <p:nvPr>
            <p:ph idx="3" type="subTitle"/>
          </p:nvPr>
        </p:nvSpPr>
        <p:spPr>
          <a:xfrm>
            <a:off x="4192200" y="1375600"/>
            <a:ext cx="25056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1" name="Google Shape;31;p5"/>
          <p:cNvSpPr txBox="1"/>
          <p:nvPr>
            <p:ph idx="4" type="subTitle"/>
          </p:nvPr>
        </p:nvSpPr>
        <p:spPr>
          <a:xfrm>
            <a:off x="720000" y="1375600"/>
            <a:ext cx="25056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2200">
                <a:solidFill>
                  <a:schemeClr val="dk1"/>
                </a:solidFill>
                <a:latin typeface="Marcellus"/>
                <a:ea typeface="Marcellus"/>
                <a:cs typeface="Marcellus"/>
                <a:sym typeface="Marcellus"/>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cxnSp>
        <p:nvCxnSpPr>
          <p:cNvPr id="32" name="Google Shape;32;p5"/>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33" name="Google Shape;33;p5"/>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
        <p:nvSpPr>
          <p:cNvPr id="34" name="Google Shape;34;p5"/>
          <p:cNvSpPr/>
          <p:nvPr/>
        </p:nvSpPr>
        <p:spPr>
          <a:xfrm>
            <a:off x="8430775" y="75"/>
            <a:ext cx="7131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pic>
        <p:nvPicPr>
          <p:cNvPr id="36" name="Google Shape;36;p6"/>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37" name="Google Shape;37;p6"/>
          <p:cNvSpPr txBox="1"/>
          <p:nvPr>
            <p:ph type="title"/>
          </p:nvPr>
        </p:nvSpPr>
        <p:spPr>
          <a:xfrm>
            <a:off x="720000" y="539488"/>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cxnSp>
        <p:nvCxnSpPr>
          <p:cNvPr id="38" name="Google Shape;38;p6"/>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39" name="Google Shape;39;p6"/>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0" name="Shape 40"/>
        <p:cNvGrpSpPr/>
        <p:nvPr/>
      </p:nvGrpSpPr>
      <p:grpSpPr>
        <a:xfrm>
          <a:off x="0" y="0"/>
          <a:ext cx="0" cy="0"/>
          <a:chOff x="0" y="0"/>
          <a:chExt cx="0" cy="0"/>
        </a:xfrm>
      </p:grpSpPr>
      <p:pic>
        <p:nvPicPr>
          <p:cNvPr id="41" name="Google Shape;41;p7"/>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42" name="Google Shape;42;p7"/>
          <p:cNvSpPr txBox="1"/>
          <p:nvPr>
            <p:ph type="title"/>
          </p:nvPr>
        </p:nvSpPr>
        <p:spPr>
          <a:xfrm>
            <a:off x="4598275" y="539500"/>
            <a:ext cx="3832500" cy="10785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 name="Google Shape;43;p7"/>
          <p:cNvSpPr txBox="1"/>
          <p:nvPr>
            <p:ph idx="1" type="subTitle"/>
          </p:nvPr>
        </p:nvSpPr>
        <p:spPr>
          <a:xfrm>
            <a:off x="4598275" y="2480900"/>
            <a:ext cx="3832500" cy="2043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200"/>
              <a:buFont typeface="Nunito Light"/>
              <a:buChar char="○"/>
              <a:defRPr/>
            </a:lvl5pPr>
            <a:lvl6pPr lvl="5" rtl="0" algn="ctr">
              <a:lnSpc>
                <a:spcPct val="100000"/>
              </a:lnSpc>
              <a:spcBef>
                <a:spcPts val="1600"/>
              </a:spcBef>
              <a:spcAft>
                <a:spcPts val="0"/>
              </a:spcAft>
              <a:buClr>
                <a:srgbClr val="999999"/>
              </a:buClr>
              <a:buSzPts val="12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200"/>
              <a:buFont typeface="Nunito Light"/>
              <a:buChar char="■"/>
              <a:defRPr/>
            </a:lvl9pPr>
          </a:lstStyle>
          <a:p/>
        </p:txBody>
      </p:sp>
      <p:cxnSp>
        <p:nvCxnSpPr>
          <p:cNvPr id="44" name="Google Shape;44;p7"/>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45" name="Google Shape;45;p7"/>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 name="Shape 46"/>
        <p:cNvGrpSpPr/>
        <p:nvPr/>
      </p:nvGrpSpPr>
      <p:grpSpPr>
        <a:xfrm>
          <a:off x="0" y="0"/>
          <a:ext cx="0" cy="0"/>
          <a:chOff x="0" y="0"/>
          <a:chExt cx="0" cy="0"/>
        </a:xfrm>
      </p:grpSpPr>
      <p:pic>
        <p:nvPicPr>
          <p:cNvPr id="47" name="Google Shape;47;p8"/>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48" name="Google Shape;48;p8"/>
          <p:cNvSpPr txBox="1"/>
          <p:nvPr>
            <p:ph type="title"/>
          </p:nvPr>
        </p:nvSpPr>
        <p:spPr>
          <a:xfrm>
            <a:off x="2059225" y="1423875"/>
            <a:ext cx="5025600" cy="1536300"/>
          </a:xfrm>
          <a:prstGeom prst="rect">
            <a:avLst/>
          </a:prstGeom>
        </p:spPr>
        <p:txBody>
          <a:bodyPr anchorCtr="0" anchor="ctr" bIns="91425" lIns="91425" spcFirstLastPara="1" rIns="91425" wrap="square" tIns="91425">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cxnSp>
        <p:nvCxnSpPr>
          <p:cNvPr id="49" name="Google Shape;49;p8"/>
          <p:cNvCxnSpPr/>
          <p:nvPr/>
        </p:nvCxnSpPr>
        <p:spPr>
          <a:xfrm>
            <a:off x="-7775" y="539500"/>
            <a:ext cx="91494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 name="Shape 50"/>
        <p:cNvGrpSpPr/>
        <p:nvPr/>
      </p:nvGrpSpPr>
      <p:grpSpPr>
        <a:xfrm>
          <a:off x="0" y="0"/>
          <a:ext cx="0" cy="0"/>
          <a:chOff x="0" y="0"/>
          <a:chExt cx="0" cy="0"/>
        </a:xfrm>
      </p:grpSpPr>
      <p:pic>
        <p:nvPicPr>
          <p:cNvPr id="51" name="Google Shape;51;p9"/>
          <p:cNvPicPr preferRelativeResize="0"/>
          <p:nvPr/>
        </p:nvPicPr>
        <p:blipFill rotWithShape="1">
          <a:blip r:embed="rId2">
            <a:alphaModFix amt="52000"/>
          </a:blip>
          <a:srcRect b="0" l="0" r="0" t="24902"/>
          <a:stretch/>
        </p:blipFill>
        <p:spPr>
          <a:xfrm>
            <a:off x="2" y="0"/>
            <a:ext cx="9144003" cy="5143498"/>
          </a:xfrm>
          <a:prstGeom prst="rect">
            <a:avLst/>
          </a:prstGeom>
          <a:noFill/>
          <a:ln>
            <a:noFill/>
          </a:ln>
        </p:spPr>
      </p:pic>
      <p:sp>
        <p:nvSpPr>
          <p:cNvPr id="52" name="Google Shape;52;p9"/>
          <p:cNvSpPr txBox="1"/>
          <p:nvPr>
            <p:ph type="title"/>
          </p:nvPr>
        </p:nvSpPr>
        <p:spPr>
          <a:xfrm>
            <a:off x="713225" y="888700"/>
            <a:ext cx="3683400" cy="1310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sz="7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3" name="Google Shape;53;p9"/>
          <p:cNvSpPr txBox="1"/>
          <p:nvPr>
            <p:ph idx="1" type="subTitle"/>
          </p:nvPr>
        </p:nvSpPr>
        <p:spPr>
          <a:xfrm>
            <a:off x="713225" y="3679200"/>
            <a:ext cx="3683400" cy="924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1600"/>
              </a:spcBef>
              <a:spcAft>
                <a:spcPts val="0"/>
              </a:spcAft>
              <a:buSzPts val="1200"/>
              <a:buNone/>
              <a:defRPr/>
            </a:lvl3pPr>
            <a:lvl4pPr lvl="3" rtl="0" algn="ctr">
              <a:lnSpc>
                <a:spcPct val="100000"/>
              </a:lnSpc>
              <a:spcBef>
                <a:spcPts val="1600"/>
              </a:spcBef>
              <a:spcAft>
                <a:spcPts val="0"/>
              </a:spcAft>
              <a:buSzPts val="1200"/>
              <a:buNone/>
              <a:defRPr/>
            </a:lvl4pPr>
            <a:lvl5pPr lvl="4" rtl="0" algn="ctr">
              <a:lnSpc>
                <a:spcPct val="100000"/>
              </a:lnSpc>
              <a:spcBef>
                <a:spcPts val="1600"/>
              </a:spcBef>
              <a:spcAft>
                <a:spcPts val="0"/>
              </a:spcAft>
              <a:buSzPts val="1200"/>
              <a:buNone/>
              <a:defRPr/>
            </a:lvl5pPr>
            <a:lvl6pPr lvl="5" rtl="0" algn="ctr">
              <a:lnSpc>
                <a:spcPct val="100000"/>
              </a:lnSpc>
              <a:spcBef>
                <a:spcPts val="1600"/>
              </a:spcBef>
              <a:spcAft>
                <a:spcPts val="0"/>
              </a:spcAft>
              <a:buSzPts val="1200"/>
              <a:buNone/>
              <a:defRPr/>
            </a:lvl6pPr>
            <a:lvl7pPr lvl="6" rtl="0" algn="ctr">
              <a:lnSpc>
                <a:spcPct val="100000"/>
              </a:lnSpc>
              <a:spcBef>
                <a:spcPts val="1600"/>
              </a:spcBef>
              <a:spcAft>
                <a:spcPts val="0"/>
              </a:spcAft>
              <a:buSzPts val="1200"/>
              <a:buNone/>
              <a:defRPr/>
            </a:lvl7pPr>
            <a:lvl8pPr lvl="7" rtl="0" algn="ctr">
              <a:lnSpc>
                <a:spcPct val="100000"/>
              </a:lnSpc>
              <a:spcBef>
                <a:spcPts val="1600"/>
              </a:spcBef>
              <a:spcAft>
                <a:spcPts val="0"/>
              </a:spcAft>
              <a:buSzPts val="1200"/>
              <a:buNone/>
              <a:defRPr/>
            </a:lvl8pPr>
            <a:lvl9pPr lvl="8" rtl="0" algn="ctr">
              <a:lnSpc>
                <a:spcPct val="100000"/>
              </a:lnSpc>
              <a:spcBef>
                <a:spcPts val="1600"/>
              </a:spcBef>
              <a:spcAft>
                <a:spcPts val="1600"/>
              </a:spcAft>
              <a:buSzPts val="1200"/>
              <a:buNone/>
              <a:defRPr/>
            </a:lvl9pPr>
          </a:lstStyle>
          <a:p/>
        </p:txBody>
      </p:sp>
      <p:sp>
        <p:nvSpPr>
          <p:cNvPr id="54" name="Google Shape;54;p9"/>
          <p:cNvSpPr/>
          <p:nvPr>
            <p:ph idx="2" type="pic"/>
          </p:nvPr>
        </p:nvSpPr>
        <p:spPr>
          <a:xfrm>
            <a:off x="5495624" y="825474"/>
            <a:ext cx="3207000" cy="3894000"/>
          </a:xfrm>
          <a:prstGeom prst="rect">
            <a:avLst/>
          </a:prstGeom>
          <a:noFill/>
          <a:ln cap="flat" cmpd="sng" w="9525">
            <a:solidFill>
              <a:schemeClr val="dk1"/>
            </a:solidFill>
            <a:prstDash val="solid"/>
            <a:round/>
            <a:headEnd len="sm" w="sm" type="none"/>
            <a:tailEnd len="sm" w="sm" type="none"/>
          </a:ln>
        </p:spPr>
      </p:sp>
      <p:cxnSp>
        <p:nvCxnSpPr>
          <p:cNvPr id="55" name="Google Shape;55;p9"/>
          <p:cNvCxnSpPr/>
          <p:nvPr/>
        </p:nvCxnSpPr>
        <p:spPr>
          <a:xfrm>
            <a:off x="-7775" y="539500"/>
            <a:ext cx="9149400" cy="0"/>
          </a:xfrm>
          <a:prstGeom prst="straightConnector1">
            <a:avLst/>
          </a:prstGeom>
          <a:noFill/>
          <a:ln cap="flat" cmpd="sng" w="9525">
            <a:solidFill>
              <a:srgbClr val="081004"/>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sp>
        <p:nvSpPr>
          <p:cNvPr id="57" name="Google Shape;57;p10"/>
          <p:cNvSpPr txBox="1"/>
          <p:nvPr>
            <p:ph type="title"/>
          </p:nvPr>
        </p:nvSpPr>
        <p:spPr>
          <a:xfrm>
            <a:off x="720000" y="4031300"/>
            <a:ext cx="7704000" cy="572700"/>
          </a:xfrm>
          <a:prstGeom prst="rect">
            <a:avLst/>
          </a:prstGeom>
          <a:solidFill>
            <a:schemeClr val="dk2"/>
          </a:solidFill>
        </p:spPr>
        <p:txBody>
          <a:bodyPr anchorCtr="0" anchor="t" bIns="91425" lIns="91425" spcFirstLastPara="1" rIns="91425" wrap="square" tIns="91425">
            <a:noAutofit/>
          </a:bodyPr>
          <a:lstStyle>
            <a:lvl1pPr lvl="0" rtl="0" algn="ctr">
              <a:spcBef>
                <a:spcPts val="0"/>
              </a:spcBef>
              <a:spcAft>
                <a:spcPts val="0"/>
              </a:spcAft>
              <a:buSzPts val="30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58" name="Google Shape;58;p10"/>
          <p:cNvSpPr/>
          <p:nvPr>
            <p:ph idx="2" type="pic"/>
          </p:nvPr>
        </p:nvSpPr>
        <p:spPr>
          <a:xfrm>
            <a:off x="0" y="0"/>
            <a:ext cx="9144000" cy="51435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Marcellus"/>
              <a:buNone/>
              <a:defRPr sz="3000">
                <a:solidFill>
                  <a:schemeClr val="dk1"/>
                </a:solidFill>
                <a:latin typeface="Marcellus"/>
                <a:ea typeface="Marcellus"/>
                <a:cs typeface="Marcellus"/>
                <a:sym typeface="Marcellus"/>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1pPr>
            <a:lvl2pPr indent="-304800" lvl="1" marL="9144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2pPr>
            <a:lvl3pPr indent="-304800" lvl="2" marL="13716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3pPr>
            <a:lvl4pPr indent="-304800" lvl="3" marL="18288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4pPr>
            <a:lvl5pPr indent="-304800" lvl="4" marL="22860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5pPr>
            <a:lvl6pPr indent="-304800" lvl="5" marL="27432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6pPr>
            <a:lvl7pPr indent="-304800" lvl="6" marL="32004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7pPr>
            <a:lvl8pPr indent="-304800" lvl="7" marL="3657600">
              <a:lnSpc>
                <a:spcPct val="100000"/>
              </a:lnSpc>
              <a:spcBef>
                <a:spcPts val="1600"/>
              </a:spcBef>
              <a:spcAft>
                <a:spcPts val="0"/>
              </a:spcAft>
              <a:buClr>
                <a:schemeClr val="dk1"/>
              </a:buClr>
              <a:buSzPts val="1200"/>
              <a:buFont typeface="Albert Sans"/>
              <a:buChar char="○"/>
              <a:defRPr sz="1200">
                <a:solidFill>
                  <a:schemeClr val="dk1"/>
                </a:solidFill>
                <a:latin typeface="Albert Sans"/>
                <a:ea typeface="Albert Sans"/>
                <a:cs typeface="Albert Sans"/>
                <a:sym typeface="Albert Sans"/>
              </a:defRPr>
            </a:lvl8pPr>
            <a:lvl9pPr indent="-304800" lvl="8" marL="4114800">
              <a:lnSpc>
                <a:spcPct val="100000"/>
              </a:lnSpc>
              <a:spcBef>
                <a:spcPts val="1600"/>
              </a:spcBef>
              <a:spcAft>
                <a:spcPts val="1600"/>
              </a:spcAft>
              <a:buClr>
                <a:schemeClr val="dk1"/>
              </a:buClr>
              <a:buSzPts val="1200"/>
              <a:buFont typeface="Albert Sans"/>
              <a:buChar char="■"/>
              <a:defRPr sz="1200">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0.png"/><Relationship Id="rId4" Type="http://schemas.openxmlformats.org/officeDocument/2006/relationships/image" Target="../media/image3.png"/><Relationship Id="rId5" Type="http://schemas.openxmlformats.org/officeDocument/2006/relationships/image" Target="../media/image1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3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20.png"/><Relationship Id="rId5"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20.png"/><Relationship Id="rId4" Type="http://schemas.openxmlformats.org/officeDocument/2006/relationships/image" Target="../media/image14.png"/><Relationship Id="rId5"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19.xml"/><Relationship Id="rId5" Type="http://schemas.openxmlformats.org/officeDocument/2006/relationships/slide" Target="/ppt/slides/slide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2.xml"/><Relationship Id="rId3" Type="http://schemas.openxmlformats.org/officeDocument/2006/relationships/image" Target="../media/image2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 Id="rId3"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image" Target="../media/image2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 Id="rId3" Type="http://schemas.openxmlformats.org/officeDocument/2006/relationships/image" Target="../media/image2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6.xml"/><Relationship Id="rId3" Type="http://schemas.openxmlformats.org/officeDocument/2006/relationships/image" Target="../media/image25.png"/><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7.xml"/><Relationship Id="rId3" Type="http://schemas.openxmlformats.org/officeDocument/2006/relationships/image" Target="../media/image41.png"/><Relationship Id="rId4" Type="http://schemas.openxmlformats.org/officeDocument/2006/relationships/image" Target="../media/image3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8.xml"/><Relationship Id="rId3" Type="http://schemas.openxmlformats.org/officeDocument/2006/relationships/image" Target="../media/image31.png"/><Relationship Id="rId4" Type="http://schemas.openxmlformats.org/officeDocument/2006/relationships/image" Target="../media/image42.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 Id="rId3" Type="http://schemas.openxmlformats.org/officeDocument/2006/relationships/image" Target="../media/image30.png"/><Relationship Id="rId4" Type="http://schemas.openxmlformats.org/officeDocument/2006/relationships/image" Target="../media/image3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0.xml"/><Relationship Id="rId3" Type="http://schemas.openxmlformats.org/officeDocument/2006/relationships/image" Target="../media/image4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1.xml"/><Relationship Id="rId3" Type="http://schemas.openxmlformats.org/officeDocument/2006/relationships/image" Target="../media/image3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2.xml"/><Relationship Id="rId3" Type="http://schemas.openxmlformats.org/officeDocument/2006/relationships/image" Target="../media/image3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3.xml"/><Relationship Id="rId3" Type="http://schemas.openxmlformats.org/officeDocument/2006/relationships/image" Target="../media/image36.png"/><Relationship Id="rId4" Type="http://schemas.openxmlformats.org/officeDocument/2006/relationships/image" Target="../media/image37.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4.xml"/><Relationship Id="rId3" Type="http://schemas.openxmlformats.org/officeDocument/2006/relationships/image" Target="../media/image4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5.xml"/><Relationship Id="rId3" Type="http://schemas.openxmlformats.org/officeDocument/2006/relationships/image" Target="../media/image3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xml"/><Relationship Id="rId3" Type="http://schemas.openxmlformats.org/officeDocument/2006/relationships/image" Target="../media/image19.png"/><Relationship Id="rId4" Type="http://schemas.openxmlformats.org/officeDocument/2006/relationships/image" Target="../media/image13.png"/><Relationship Id="rId5"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1"/>
          <p:cNvSpPr txBox="1"/>
          <p:nvPr>
            <p:ph type="ctrTitle"/>
          </p:nvPr>
        </p:nvSpPr>
        <p:spPr>
          <a:xfrm>
            <a:off x="713225" y="678300"/>
            <a:ext cx="3955800" cy="281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TWITTER SENTIMENT ANALYSIS: </a:t>
            </a:r>
            <a:endParaRPr/>
          </a:p>
          <a:p>
            <a:pPr indent="0" lvl="0" marL="0" rtl="0" algn="l">
              <a:spcBef>
                <a:spcPts val="0"/>
              </a:spcBef>
              <a:spcAft>
                <a:spcPts val="0"/>
              </a:spcAft>
              <a:buNone/>
            </a:pPr>
            <a:r>
              <a:rPr lang="en"/>
              <a:t>AI IN EDUCATION</a:t>
            </a:r>
            <a:endParaRPr/>
          </a:p>
        </p:txBody>
      </p:sp>
      <p:sp>
        <p:nvSpPr>
          <p:cNvPr id="221" name="Google Shape;221;p31"/>
          <p:cNvSpPr txBox="1"/>
          <p:nvPr>
            <p:ph idx="1" type="subTitle"/>
          </p:nvPr>
        </p:nvSpPr>
        <p:spPr>
          <a:xfrm>
            <a:off x="713225" y="4190900"/>
            <a:ext cx="3955800" cy="41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By: Jada Ogueh</a:t>
            </a:r>
            <a:endParaRPr/>
          </a:p>
        </p:txBody>
      </p:sp>
      <p:sp>
        <p:nvSpPr>
          <p:cNvPr id="222" name="Google Shape;222;p31"/>
          <p:cNvSpPr/>
          <p:nvPr/>
        </p:nvSpPr>
        <p:spPr>
          <a:xfrm>
            <a:off x="4949775" y="2807625"/>
            <a:ext cx="4193100" cy="2329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3" name="Google Shape;223;p31"/>
          <p:cNvCxnSpPr/>
          <p:nvPr/>
        </p:nvCxnSpPr>
        <p:spPr>
          <a:xfrm>
            <a:off x="4950950" y="548375"/>
            <a:ext cx="0" cy="4589100"/>
          </a:xfrm>
          <a:prstGeom prst="straightConnector1">
            <a:avLst/>
          </a:prstGeom>
          <a:noFill/>
          <a:ln cap="flat" cmpd="sng" w="9525">
            <a:solidFill>
              <a:schemeClr val="dk1"/>
            </a:solidFill>
            <a:prstDash val="solid"/>
            <a:round/>
            <a:headEnd len="med" w="med" type="none"/>
            <a:tailEnd len="med" w="med" type="none"/>
          </a:ln>
        </p:spPr>
      </p:cxnSp>
      <p:cxnSp>
        <p:nvCxnSpPr>
          <p:cNvPr id="224" name="Google Shape;224;p31"/>
          <p:cNvCxnSpPr/>
          <p:nvPr/>
        </p:nvCxnSpPr>
        <p:spPr>
          <a:xfrm>
            <a:off x="4950975" y="2807675"/>
            <a:ext cx="4190700" cy="0"/>
          </a:xfrm>
          <a:prstGeom prst="straightConnector1">
            <a:avLst/>
          </a:prstGeom>
          <a:noFill/>
          <a:ln cap="flat" cmpd="sng" w="9525">
            <a:solidFill>
              <a:schemeClr val="dk1"/>
            </a:solidFill>
            <a:prstDash val="solid"/>
            <a:round/>
            <a:headEnd len="med" w="med" type="none"/>
            <a:tailEnd len="med" w="med" type="none"/>
          </a:ln>
        </p:spPr>
      </p:cxnSp>
      <p:sp>
        <p:nvSpPr>
          <p:cNvPr id="225" name="Google Shape;225;p31">
            <a:hlinkClick action="ppaction://hlinkshowjump?jump=nextslide"/>
          </p:cNvPr>
          <p:cNvSpPr/>
          <p:nvPr/>
        </p:nvSpPr>
        <p:spPr>
          <a:xfrm>
            <a:off x="6552945" y="1269680"/>
            <a:ext cx="986747" cy="807805"/>
          </a:xfrm>
          <a:custGeom>
            <a:rect b="b" l="l" r="r" t="t"/>
            <a:pathLst>
              <a:path extrusionOk="0" h="209276" w="255634">
                <a:moveTo>
                  <a:pt x="176800" y="0"/>
                </a:moveTo>
                <a:lnTo>
                  <a:pt x="176115" y="514"/>
                </a:lnTo>
                <a:lnTo>
                  <a:pt x="254433" y="104213"/>
                </a:lnTo>
                <a:lnTo>
                  <a:pt x="0" y="104213"/>
                </a:lnTo>
                <a:lnTo>
                  <a:pt x="0" y="105070"/>
                </a:lnTo>
                <a:lnTo>
                  <a:pt x="254433" y="105070"/>
                </a:lnTo>
                <a:lnTo>
                  <a:pt x="176115" y="208762"/>
                </a:lnTo>
                <a:lnTo>
                  <a:pt x="176800" y="209276"/>
                </a:lnTo>
                <a:lnTo>
                  <a:pt x="255633" y="104898"/>
                </a:lnTo>
                <a:lnTo>
                  <a:pt x="255633" y="104384"/>
                </a:lnTo>
                <a:lnTo>
                  <a:pt x="176800" y="0"/>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6" name="Google Shape;226;p31"/>
          <p:cNvPicPr preferRelativeResize="0"/>
          <p:nvPr/>
        </p:nvPicPr>
        <p:blipFill rotWithShape="1">
          <a:blip r:embed="rId3">
            <a:alphaModFix/>
          </a:blip>
          <a:srcRect b="22872" l="18871" r="18179" t="19787"/>
          <a:stretch/>
        </p:blipFill>
        <p:spPr>
          <a:xfrm>
            <a:off x="5092538" y="2971413"/>
            <a:ext cx="3907574" cy="20022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0"/>
          <p:cNvSpPr/>
          <p:nvPr/>
        </p:nvSpPr>
        <p:spPr>
          <a:xfrm>
            <a:off x="4238950" y="1512200"/>
            <a:ext cx="3911814" cy="2809472"/>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40"/>
          <p:cNvSpPr txBox="1"/>
          <p:nvPr>
            <p:ph type="title"/>
          </p:nvPr>
        </p:nvSpPr>
        <p:spPr>
          <a:xfrm>
            <a:off x="720000" y="53948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GATHERING THE DATA (1)</a:t>
            </a:r>
            <a:endParaRPr/>
          </a:p>
        </p:txBody>
      </p:sp>
      <p:sp>
        <p:nvSpPr>
          <p:cNvPr id="303" name="Google Shape;303;p40"/>
          <p:cNvSpPr txBox="1"/>
          <p:nvPr/>
        </p:nvSpPr>
        <p:spPr>
          <a:xfrm>
            <a:off x="1449625" y="1512200"/>
            <a:ext cx="26439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Import the important libraries as these will allow us to conduct data processing and visualization.</a:t>
            </a:r>
            <a:endParaRPr sz="1200">
              <a:solidFill>
                <a:schemeClr val="dk1"/>
              </a:solidFill>
              <a:latin typeface="Albert Sans"/>
              <a:ea typeface="Albert Sans"/>
              <a:cs typeface="Albert Sans"/>
              <a:sym typeface="Albert Sans"/>
            </a:endParaRPr>
          </a:p>
        </p:txBody>
      </p:sp>
      <p:sp>
        <p:nvSpPr>
          <p:cNvPr id="304" name="Google Shape;304;p40"/>
          <p:cNvSpPr txBox="1"/>
          <p:nvPr/>
        </p:nvSpPr>
        <p:spPr>
          <a:xfrm>
            <a:off x="714927" y="1570913"/>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01</a:t>
            </a:r>
            <a:endParaRPr sz="3000">
              <a:solidFill>
                <a:schemeClr val="dk1"/>
              </a:solidFill>
              <a:latin typeface="Marcellus"/>
              <a:ea typeface="Marcellus"/>
              <a:cs typeface="Marcellus"/>
              <a:sym typeface="Marcellus"/>
            </a:endParaRPr>
          </a:p>
        </p:txBody>
      </p:sp>
      <p:pic>
        <p:nvPicPr>
          <p:cNvPr id="305" name="Google Shape;305;p40"/>
          <p:cNvPicPr preferRelativeResize="0"/>
          <p:nvPr/>
        </p:nvPicPr>
        <p:blipFill>
          <a:blip r:embed="rId3">
            <a:alphaModFix/>
          </a:blip>
          <a:stretch>
            <a:fillRect/>
          </a:stretch>
        </p:blipFill>
        <p:spPr>
          <a:xfrm>
            <a:off x="4317767" y="1755562"/>
            <a:ext cx="3754227" cy="237273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41"/>
          <p:cNvSpPr/>
          <p:nvPr/>
        </p:nvSpPr>
        <p:spPr>
          <a:xfrm>
            <a:off x="3560700" y="1512200"/>
            <a:ext cx="4863204" cy="2809471"/>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41"/>
          <p:cNvSpPr txBox="1"/>
          <p:nvPr>
            <p:ph type="title"/>
          </p:nvPr>
        </p:nvSpPr>
        <p:spPr>
          <a:xfrm>
            <a:off x="720000" y="53948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GATHERING THE DATA (2)</a:t>
            </a:r>
            <a:endParaRPr/>
          </a:p>
        </p:txBody>
      </p:sp>
      <p:sp>
        <p:nvSpPr>
          <p:cNvPr id="312" name="Google Shape;312;p41"/>
          <p:cNvSpPr txBox="1"/>
          <p:nvPr/>
        </p:nvSpPr>
        <p:spPr>
          <a:xfrm>
            <a:off x="1449625" y="1512200"/>
            <a:ext cx="19740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Set up Twitter API keys and secrets (who I am) and authentication token and secret (the app it is).</a:t>
            </a:r>
            <a:endParaRPr sz="1200">
              <a:solidFill>
                <a:schemeClr val="dk1"/>
              </a:solidFill>
              <a:latin typeface="Albert Sans"/>
              <a:ea typeface="Albert Sans"/>
              <a:cs typeface="Albert Sans"/>
              <a:sym typeface="Albert Sans"/>
            </a:endParaRPr>
          </a:p>
        </p:txBody>
      </p:sp>
      <p:sp>
        <p:nvSpPr>
          <p:cNvPr id="313" name="Google Shape;313;p41"/>
          <p:cNvSpPr txBox="1"/>
          <p:nvPr/>
        </p:nvSpPr>
        <p:spPr>
          <a:xfrm>
            <a:off x="714927" y="1570913"/>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02</a:t>
            </a:r>
            <a:endParaRPr sz="3000">
              <a:solidFill>
                <a:schemeClr val="dk1"/>
              </a:solidFill>
              <a:latin typeface="Marcellus"/>
              <a:ea typeface="Marcellus"/>
              <a:cs typeface="Marcellus"/>
              <a:sym typeface="Marcellus"/>
            </a:endParaRPr>
          </a:p>
        </p:txBody>
      </p:sp>
      <p:sp>
        <p:nvSpPr>
          <p:cNvPr id="314" name="Google Shape;314;p41"/>
          <p:cNvSpPr txBox="1"/>
          <p:nvPr/>
        </p:nvSpPr>
        <p:spPr>
          <a:xfrm>
            <a:off x="1453414" y="2782800"/>
            <a:ext cx="19740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Activate the Twitter API.</a:t>
            </a:r>
            <a:endParaRPr sz="1200">
              <a:solidFill>
                <a:schemeClr val="dk1"/>
              </a:solidFill>
              <a:latin typeface="Albert Sans"/>
              <a:ea typeface="Albert Sans"/>
              <a:cs typeface="Albert Sans"/>
              <a:sym typeface="Albert Sans"/>
            </a:endParaRPr>
          </a:p>
        </p:txBody>
      </p:sp>
      <p:sp>
        <p:nvSpPr>
          <p:cNvPr id="315" name="Google Shape;315;p41"/>
          <p:cNvSpPr txBox="1"/>
          <p:nvPr/>
        </p:nvSpPr>
        <p:spPr>
          <a:xfrm>
            <a:off x="714927" y="2782788"/>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03</a:t>
            </a:r>
            <a:endParaRPr sz="3000">
              <a:solidFill>
                <a:schemeClr val="dk1"/>
              </a:solidFill>
              <a:latin typeface="Marcellus"/>
              <a:ea typeface="Marcellus"/>
              <a:cs typeface="Marcellus"/>
              <a:sym typeface="Marcellus"/>
            </a:endParaRPr>
          </a:p>
        </p:txBody>
      </p:sp>
      <p:sp>
        <p:nvSpPr>
          <p:cNvPr id="316" name="Google Shape;316;p41"/>
          <p:cNvSpPr txBox="1"/>
          <p:nvPr/>
        </p:nvSpPr>
        <p:spPr>
          <a:xfrm>
            <a:off x="1449625" y="3414250"/>
            <a:ext cx="19740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Set up my two search queries: #aiineducation and #chatgpt</a:t>
            </a:r>
            <a:endParaRPr sz="1200">
              <a:solidFill>
                <a:schemeClr val="dk1"/>
              </a:solidFill>
              <a:latin typeface="Albert Sans"/>
              <a:ea typeface="Albert Sans"/>
              <a:cs typeface="Albert Sans"/>
              <a:sym typeface="Albert Sans"/>
            </a:endParaRPr>
          </a:p>
        </p:txBody>
      </p:sp>
      <p:sp>
        <p:nvSpPr>
          <p:cNvPr id="317" name="Google Shape;317;p41"/>
          <p:cNvSpPr txBox="1"/>
          <p:nvPr/>
        </p:nvSpPr>
        <p:spPr>
          <a:xfrm>
            <a:off x="714927" y="3472963"/>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04</a:t>
            </a:r>
            <a:endParaRPr sz="3000">
              <a:solidFill>
                <a:schemeClr val="dk1"/>
              </a:solidFill>
              <a:latin typeface="Marcellus"/>
              <a:ea typeface="Marcellus"/>
              <a:cs typeface="Marcellus"/>
              <a:sym typeface="Marcellus"/>
            </a:endParaRPr>
          </a:p>
        </p:txBody>
      </p:sp>
      <p:pic>
        <p:nvPicPr>
          <p:cNvPr id="318" name="Google Shape;318;p41"/>
          <p:cNvPicPr preferRelativeResize="0"/>
          <p:nvPr/>
        </p:nvPicPr>
        <p:blipFill>
          <a:blip r:embed="rId3">
            <a:alphaModFix/>
          </a:blip>
          <a:stretch>
            <a:fillRect/>
          </a:stretch>
        </p:blipFill>
        <p:spPr>
          <a:xfrm>
            <a:off x="3720588" y="1635613"/>
            <a:ext cx="4543425" cy="1181100"/>
          </a:xfrm>
          <a:prstGeom prst="rect">
            <a:avLst/>
          </a:prstGeom>
          <a:noFill/>
          <a:ln>
            <a:noFill/>
          </a:ln>
        </p:spPr>
      </p:pic>
      <p:pic>
        <p:nvPicPr>
          <p:cNvPr id="319" name="Google Shape;319;p41"/>
          <p:cNvPicPr preferRelativeResize="0"/>
          <p:nvPr/>
        </p:nvPicPr>
        <p:blipFill>
          <a:blip r:embed="rId4">
            <a:alphaModFix/>
          </a:blip>
          <a:stretch>
            <a:fillRect/>
          </a:stretch>
        </p:blipFill>
        <p:spPr>
          <a:xfrm>
            <a:off x="3720600" y="2867834"/>
            <a:ext cx="3714750" cy="495300"/>
          </a:xfrm>
          <a:prstGeom prst="rect">
            <a:avLst/>
          </a:prstGeom>
          <a:noFill/>
          <a:ln>
            <a:noFill/>
          </a:ln>
        </p:spPr>
      </p:pic>
      <p:pic>
        <p:nvPicPr>
          <p:cNvPr id="320" name="Google Shape;320;p41"/>
          <p:cNvPicPr preferRelativeResize="0"/>
          <p:nvPr/>
        </p:nvPicPr>
        <p:blipFill>
          <a:blip r:embed="rId5">
            <a:alphaModFix/>
          </a:blip>
          <a:stretch>
            <a:fillRect/>
          </a:stretch>
        </p:blipFill>
        <p:spPr>
          <a:xfrm>
            <a:off x="3720600" y="3414239"/>
            <a:ext cx="3921750" cy="728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2"/>
          <p:cNvSpPr/>
          <p:nvPr/>
        </p:nvSpPr>
        <p:spPr>
          <a:xfrm>
            <a:off x="3080350" y="1512200"/>
            <a:ext cx="5530086" cy="2809471"/>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2"/>
          <p:cNvSpPr txBox="1"/>
          <p:nvPr>
            <p:ph type="title"/>
          </p:nvPr>
        </p:nvSpPr>
        <p:spPr>
          <a:xfrm>
            <a:off x="720000" y="53948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GATHERING THE DATA (3)</a:t>
            </a:r>
            <a:endParaRPr/>
          </a:p>
        </p:txBody>
      </p:sp>
      <p:sp>
        <p:nvSpPr>
          <p:cNvPr id="327" name="Google Shape;327;p42"/>
          <p:cNvSpPr txBox="1"/>
          <p:nvPr/>
        </p:nvSpPr>
        <p:spPr>
          <a:xfrm>
            <a:off x="1449625" y="1512200"/>
            <a:ext cx="15309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Request 500 tweets each containing my desired hashtags.</a:t>
            </a:r>
            <a:endParaRPr sz="1200">
              <a:solidFill>
                <a:schemeClr val="dk1"/>
              </a:solidFill>
              <a:latin typeface="Albert Sans"/>
              <a:ea typeface="Albert Sans"/>
              <a:cs typeface="Albert Sans"/>
              <a:sym typeface="Albert Sans"/>
            </a:endParaRPr>
          </a:p>
        </p:txBody>
      </p:sp>
      <p:sp>
        <p:nvSpPr>
          <p:cNvPr id="328" name="Google Shape;328;p42"/>
          <p:cNvSpPr txBox="1"/>
          <p:nvPr/>
        </p:nvSpPr>
        <p:spPr>
          <a:xfrm>
            <a:off x="714927" y="1570913"/>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05</a:t>
            </a:r>
            <a:endParaRPr sz="3000">
              <a:solidFill>
                <a:schemeClr val="dk1"/>
              </a:solidFill>
              <a:latin typeface="Marcellus"/>
              <a:ea typeface="Marcellus"/>
              <a:cs typeface="Marcellus"/>
              <a:sym typeface="Marcellus"/>
            </a:endParaRPr>
          </a:p>
        </p:txBody>
      </p:sp>
      <p:sp>
        <p:nvSpPr>
          <p:cNvPr id="329" name="Google Shape;329;p42"/>
          <p:cNvSpPr txBox="1"/>
          <p:nvPr/>
        </p:nvSpPr>
        <p:spPr>
          <a:xfrm>
            <a:off x="1452563" y="2492588"/>
            <a:ext cx="15309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Initialize a Pandas DataFrame using the data from each query.</a:t>
            </a:r>
            <a:endParaRPr sz="1200">
              <a:solidFill>
                <a:schemeClr val="dk1"/>
              </a:solidFill>
              <a:latin typeface="Albert Sans"/>
              <a:ea typeface="Albert Sans"/>
              <a:cs typeface="Albert Sans"/>
              <a:sym typeface="Albert Sans"/>
            </a:endParaRPr>
          </a:p>
        </p:txBody>
      </p:sp>
      <p:sp>
        <p:nvSpPr>
          <p:cNvPr id="330" name="Google Shape;330;p42"/>
          <p:cNvSpPr txBox="1"/>
          <p:nvPr/>
        </p:nvSpPr>
        <p:spPr>
          <a:xfrm>
            <a:off x="714927" y="2492575"/>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06</a:t>
            </a:r>
            <a:endParaRPr sz="3000">
              <a:solidFill>
                <a:schemeClr val="dk1"/>
              </a:solidFill>
              <a:latin typeface="Marcellus"/>
              <a:ea typeface="Marcellus"/>
              <a:cs typeface="Marcellus"/>
              <a:sym typeface="Marcellus"/>
            </a:endParaRPr>
          </a:p>
        </p:txBody>
      </p:sp>
      <p:sp>
        <p:nvSpPr>
          <p:cNvPr id="331" name="Google Shape;331;p42"/>
          <p:cNvSpPr txBox="1"/>
          <p:nvPr/>
        </p:nvSpPr>
        <p:spPr>
          <a:xfrm>
            <a:off x="1449625" y="3414250"/>
            <a:ext cx="15309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Combine the two dataframes into one dataframe, and now I’ve collected my data.</a:t>
            </a:r>
            <a:endParaRPr sz="1200">
              <a:solidFill>
                <a:schemeClr val="dk1"/>
              </a:solidFill>
              <a:latin typeface="Albert Sans"/>
              <a:ea typeface="Albert Sans"/>
              <a:cs typeface="Albert Sans"/>
              <a:sym typeface="Albert Sans"/>
            </a:endParaRPr>
          </a:p>
        </p:txBody>
      </p:sp>
      <p:sp>
        <p:nvSpPr>
          <p:cNvPr id="332" name="Google Shape;332;p42"/>
          <p:cNvSpPr txBox="1"/>
          <p:nvPr/>
        </p:nvSpPr>
        <p:spPr>
          <a:xfrm>
            <a:off x="714927" y="3472963"/>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07</a:t>
            </a:r>
            <a:endParaRPr sz="3000">
              <a:solidFill>
                <a:schemeClr val="dk1"/>
              </a:solidFill>
              <a:latin typeface="Marcellus"/>
              <a:ea typeface="Marcellus"/>
              <a:cs typeface="Marcellus"/>
              <a:sym typeface="Marcellus"/>
            </a:endParaRPr>
          </a:p>
        </p:txBody>
      </p:sp>
      <p:pic>
        <p:nvPicPr>
          <p:cNvPr id="333" name="Google Shape;333;p42"/>
          <p:cNvPicPr preferRelativeResize="0"/>
          <p:nvPr/>
        </p:nvPicPr>
        <p:blipFill>
          <a:blip r:embed="rId3">
            <a:alphaModFix/>
          </a:blip>
          <a:stretch>
            <a:fillRect/>
          </a:stretch>
        </p:blipFill>
        <p:spPr>
          <a:xfrm>
            <a:off x="3165100" y="1629950"/>
            <a:ext cx="4538702" cy="635075"/>
          </a:xfrm>
          <a:prstGeom prst="rect">
            <a:avLst/>
          </a:prstGeom>
          <a:noFill/>
          <a:ln>
            <a:noFill/>
          </a:ln>
        </p:spPr>
      </p:pic>
      <p:pic>
        <p:nvPicPr>
          <p:cNvPr id="334" name="Google Shape;334;p42"/>
          <p:cNvPicPr preferRelativeResize="0"/>
          <p:nvPr/>
        </p:nvPicPr>
        <p:blipFill>
          <a:blip r:embed="rId4">
            <a:alphaModFix/>
          </a:blip>
          <a:stretch>
            <a:fillRect/>
          </a:stretch>
        </p:blipFill>
        <p:spPr>
          <a:xfrm>
            <a:off x="3165100" y="2316600"/>
            <a:ext cx="5282500" cy="381300"/>
          </a:xfrm>
          <a:prstGeom prst="rect">
            <a:avLst/>
          </a:prstGeom>
          <a:noFill/>
          <a:ln>
            <a:noFill/>
          </a:ln>
        </p:spPr>
      </p:pic>
      <p:pic>
        <p:nvPicPr>
          <p:cNvPr id="335" name="Google Shape;335;p42"/>
          <p:cNvPicPr preferRelativeResize="0"/>
          <p:nvPr/>
        </p:nvPicPr>
        <p:blipFill>
          <a:blip r:embed="rId5">
            <a:alphaModFix/>
          </a:blip>
          <a:stretch>
            <a:fillRect/>
          </a:stretch>
        </p:blipFill>
        <p:spPr>
          <a:xfrm>
            <a:off x="3165101" y="2832700"/>
            <a:ext cx="5282501" cy="463496"/>
          </a:xfrm>
          <a:prstGeom prst="rect">
            <a:avLst/>
          </a:prstGeom>
          <a:noFill/>
          <a:ln>
            <a:noFill/>
          </a:ln>
        </p:spPr>
      </p:pic>
      <p:pic>
        <p:nvPicPr>
          <p:cNvPr id="336" name="Google Shape;336;p42"/>
          <p:cNvPicPr preferRelativeResize="0"/>
          <p:nvPr/>
        </p:nvPicPr>
        <p:blipFill>
          <a:blip r:embed="rId6">
            <a:alphaModFix/>
          </a:blip>
          <a:stretch>
            <a:fillRect/>
          </a:stretch>
        </p:blipFill>
        <p:spPr>
          <a:xfrm>
            <a:off x="3217525" y="3557176"/>
            <a:ext cx="5177634" cy="46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43"/>
          <p:cNvSpPr txBox="1"/>
          <p:nvPr>
            <p:ph type="title"/>
          </p:nvPr>
        </p:nvSpPr>
        <p:spPr>
          <a:xfrm>
            <a:off x="713275" y="690300"/>
            <a:ext cx="7717500" cy="195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PRE-PROCESSING THE DATA (1)</a:t>
            </a:r>
            <a:endParaRPr/>
          </a:p>
        </p:txBody>
      </p:sp>
      <p:sp>
        <p:nvSpPr>
          <p:cNvPr id="342" name="Google Shape;342;p43"/>
          <p:cNvSpPr txBox="1"/>
          <p:nvPr>
            <p:ph idx="1" type="subTitle"/>
          </p:nvPr>
        </p:nvSpPr>
        <p:spPr>
          <a:xfrm>
            <a:off x="713225" y="1314900"/>
            <a:ext cx="7717500" cy="70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Delete duplicate tweets and clean up the tweets by removing RT, mentions, and non-alphabetical characters from the tweets</a:t>
            </a:r>
            <a:endParaRPr sz="1500"/>
          </a:p>
        </p:txBody>
      </p:sp>
      <p:cxnSp>
        <p:nvCxnSpPr>
          <p:cNvPr id="343" name="Google Shape;343;p43"/>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344" name="Google Shape;344;p43"/>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
        <p:nvSpPr>
          <p:cNvPr id="345" name="Google Shape;345;p43"/>
          <p:cNvSpPr/>
          <p:nvPr/>
        </p:nvSpPr>
        <p:spPr>
          <a:xfrm>
            <a:off x="713275" y="2017500"/>
            <a:ext cx="7717500" cy="243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6" name="Google Shape;346;p43"/>
          <p:cNvPicPr preferRelativeResize="0"/>
          <p:nvPr/>
        </p:nvPicPr>
        <p:blipFill>
          <a:blip r:embed="rId3">
            <a:alphaModFix/>
          </a:blip>
          <a:stretch>
            <a:fillRect/>
          </a:stretch>
        </p:blipFill>
        <p:spPr>
          <a:xfrm>
            <a:off x="1800200" y="2108000"/>
            <a:ext cx="5543550" cy="285750"/>
          </a:xfrm>
          <a:prstGeom prst="rect">
            <a:avLst/>
          </a:prstGeom>
          <a:noFill/>
          <a:ln>
            <a:noFill/>
          </a:ln>
        </p:spPr>
      </p:pic>
      <p:pic>
        <p:nvPicPr>
          <p:cNvPr id="347" name="Google Shape;347;p43"/>
          <p:cNvPicPr preferRelativeResize="0"/>
          <p:nvPr/>
        </p:nvPicPr>
        <p:blipFill>
          <a:blip r:embed="rId4">
            <a:alphaModFix/>
          </a:blip>
          <a:stretch>
            <a:fillRect/>
          </a:stretch>
        </p:blipFill>
        <p:spPr>
          <a:xfrm>
            <a:off x="1800200" y="2393749"/>
            <a:ext cx="5543549" cy="20102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1" name="Shape 351"/>
        <p:cNvGrpSpPr/>
        <p:nvPr/>
      </p:nvGrpSpPr>
      <p:grpSpPr>
        <a:xfrm>
          <a:off x="0" y="0"/>
          <a:ext cx="0" cy="0"/>
          <a:chOff x="0" y="0"/>
          <a:chExt cx="0" cy="0"/>
        </a:xfrm>
      </p:grpSpPr>
      <p:sp>
        <p:nvSpPr>
          <p:cNvPr id="352" name="Google Shape;352;p44"/>
          <p:cNvSpPr txBox="1"/>
          <p:nvPr>
            <p:ph type="title"/>
          </p:nvPr>
        </p:nvSpPr>
        <p:spPr>
          <a:xfrm>
            <a:off x="713275" y="690300"/>
            <a:ext cx="7717500" cy="195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PRE-PROCESSING THE DATA (2)</a:t>
            </a:r>
            <a:endParaRPr/>
          </a:p>
        </p:txBody>
      </p:sp>
      <p:sp>
        <p:nvSpPr>
          <p:cNvPr id="353" name="Google Shape;353;p44"/>
          <p:cNvSpPr txBox="1"/>
          <p:nvPr>
            <p:ph idx="1" type="subTitle"/>
          </p:nvPr>
        </p:nvSpPr>
        <p:spPr>
          <a:xfrm>
            <a:off x="713225" y="1314900"/>
            <a:ext cx="7717500" cy="70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Removing tweets with a massive amount of retweets as it skews the data.</a:t>
            </a:r>
            <a:endParaRPr sz="1500"/>
          </a:p>
        </p:txBody>
      </p:sp>
      <p:cxnSp>
        <p:nvCxnSpPr>
          <p:cNvPr id="354" name="Google Shape;354;p44"/>
          <p:cNvCxnSpPr/>
          <p:nvPr/>
        </p:nvCxnSpPr>
        <p:spPr>
          <a:xfrm>
            <a:off x="713225" y="539500"/>
            <a:ext cx="7717500" cy="0"/>
          </a:xfrm>
          <a:prstGeom prst="straightConnector1">
            <a:avLst/>
          </a:prstGeom>
          <a:noFill/>
          <a:ln cap="flat" cmpd="sng" w="9525">
            <a:solidFill>
              <a:schemeClr val="dk1"/>
            </a:solidFill>
            <a:prstDash val="solid"/>
            <a:round/>
            <a:headEnd len="med" w="med" type="none"/>
            <a:tailEnd len="med" w="med" type="none"/>
          </a:ln>
        </p:spPr>
      </p:cxnSp>
      <p:cxnSp>
        <p:nvCxnSpPr>
          <p:cNvPr id="355" name="Google Shape;355;p44"/>
          <p:cNvCxnSpPr/>
          <p:nvPr/>
        </p:nvCxnSpPr>
        <p:spPr>
          <a:xfrm>
            <a:off x="713225" y="4604000"/>
            <a:ext cx="7717500" cy="0"/>
          </a:xfrm>
          <a:prstGeom prst="straightConnector1">
            <a:avLst/>
          </a:prstGeom>
          <a:noFill/>
          <a:ln cap="flat" cmpd="sng" w="9525">
            <a:solidFill>
              <a:schemeClr val="dk1"/>
            </a:solidFill>
            <a:prstDash val="solid"/>
            <a:round/>
            <a:headEnd len="med" w="med" type="none"/>
            <a:tailEnd len="med" w="med" type="none"/>
          </a:ln>
        </p:spPr>
      </p:cxnSp>
      <p:sp>
        <p:nvSpPr>
          <p:cNvPr id="356" name="Google Shape;356;p44"/>
          <p:cNvSpPr/>
          <p:nvPr/>
        </p:nvSpPr>
        <p:spPr>
          <a:xfrm>
            <a:off x="713275" y="2017500"/>
            <a:ext cx="7717500" cy="24357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7" name="Google Shape;357;p44"/>
          <p:cNvPicPr preferRelativeResize="0"/>
          <p:nvPr/>
        </p:nvPicPr>
        <p:blipFill>
          <a:blip r:embed="rId3">
            <a:alphaModFix/>
          </a:blip>
          <a:stretch>
            <a:fillRect/>
          </a:stretch>
        </p:blipFill>
        <p:spPr>
          <a:xfrm>
            <a:off x="990424" y="2719877"/>
            <a:ext cx="7163200" cy="103093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sp>
        <p:nvSpPr>
          <p:cNvPr id="362" name="Google Shape;362;p45"/>
          <p:cNvSpPr/>
          <p:nvPr/>
        </p:nvSpPr>
        <p:spPr>
          <a:xfrm>
            <a:off x="3560700" y="1221000"/>
            <a:ext cx="4863204" cy="3100824"/>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45"/>
          <p:cNvSpPr txBox="1"/>
          <p:nvPr>
            <p:ph type="title"/>
          </p:nvPr>
        </p:nvSpPr>
        <p:spPr>
          <a:xfrm>
            <a:off x="720000" y="53948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THE DATA (1)</a:t>
            </a:r>
            <a:endParaRPr/>
          </a:p>
        </p:txBody>
      </p:sp>
      <p:sp>
        <p:nvSpPr>
          <p:cNvPr id="364" name="Google Shape;364;p45"/>
          <p:cNvSpPr txBox="1"/>
          <p:nvPr/>
        </p:nvSpPr>
        <p:spPr>
          <a:xfrm>
            <a:off x="1454700" y="1221000"/>
            <a:ext cx="19740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 used the Text Blob library to conduct sentiment and subjectivity analysis on the Tweet column, and saved the results to 2 new columns:</a:t>
            </a:r>
            <a:endParaRPr sz="12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sz="1200">
              <a:solidFill>
                <a:schemeClr val="dk1"/>
              </a:solidFill>
              <a:latin typeface="Albert Sans"/>
              <a:ea typeface="Albert Sans"/>
              <a:cs typeface="Albert Sans"/>
              <a:sym typeface="Albert Sans"/>
            </a:endParaRPr>
          </a:p>
          <a:p>
            <a:pPr indent="0" lvl="0" marL="0" rtl="0" algn="l">
              <a:spcBef>
                <a:spcPts val="0"/>
              </a:spcBef>
              <a:spcAft>
                <a:spcPts val="0"/>
              </a:spcAft>
              <a:buNone/>
            </a:pPr>
            <a:r>
              <a:rPr b="1" lang="en" sz="1200">
                <a:solidFill>
                  <a:schemeClr val="dk1"/>
                </a:solidFill>
                <a:latin typeface="Albert Sans"/>
                <a:ea typeface="Albert Sans"/>
                <a:cs typeface="Albert Sans"/>
                <a:sym typeface="Albert Sans"/>
              </a:rPr>
              <a:t>Sentiment</a:t>
            </a:r>
            <a:r>
              <a:rPr lang="en" sz="1200">
                <a:solidFill>
                  <a:schemeClr val="dk1"/>
                </a:solidFill>
                <a:latin typeface="Albert Sans"/>
                <a:ea typeface="Albert Sans"/>
                <a:cs typeface="Albert Sans"/>
                <a:sym typeface="Albert Sans"/>
              </a:rPr>
              <a:t> </a:t>
            </a:r>
            <a:endParaRPr sz="1200">
              <a:solidFill>
                <a:schemeClr val="dk1"/>
              </a:solidFill>
              <a:latin typeface="Albert Sans"/>
              <a:ea typeface="Albert Sans"/>
              <a:cs typeface="Albert Sans"/>
              <a:sym typeface="Albert Sans"/>
            </a:endParaRPr>
          </a:p>
          <a:p>
            <a:pPr indent="-304800" lvl="0" marL="4572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Positive</a:t>
            </a:r>
            <a:endParaRPr sz="1200">
              <a:solidFill>
                <a:schemeClr val="dk1"/>
              </a:solidFill>
              <a:latin typeface="Albert Sans"/>
              <a:ea typeface="Albert Sans"/>
              <a:cs typeface="Albert Sans"/>
              <a:sym typeface="Albert Sans"/>
            </a:endParaRPr>
          </a:p>
          <a:p>
            <a:pPr indent="-304800" lvl="0" marL="4572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Negative</a:t>
            </a:r>
            <a:endParaRPr sz="1200">
              <a:solidFill>
                <a:schemeClr val="dk1"/>
              </a:solidFill>
              <a:latin typeface="Albert Sans"/>
              <a:ea typeface="Albert Sans"/>
              <a:cs typeface="Albert Sans"/>
              <a:sym typeface="Albert Sans"/>
            </a:endParaRPr>
          </a:p>
          <a:p>
            <a:pPr indent="-304800" lvl="0" marL="4572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Neutral</a:t>
            </a:r>
            <a:endParaRPr sz="1200">
              <a:solidFill>
                <a:schemeClr val="dk1"/>
              </a:solidFill>
              <a:latin typeface="Albert Sans"/>
              <a:ea typeface="Albert Sans"/>
              <a:cs typeface="Albert Sans"/>
              <a:sym typeface="Albert Sans"/>
            </a:endParaRPr>
          </a:p>
          <a:p>
            <a:pPr indent="0" lvl="0" marL="0" rtl="0" algn="l">
              <a:spcBef>
                <a:spcPts val="0"/>
              </a:spcBef>
              <a:spcAft>
                <a:spcPts val="0"/>
              </a:spcAft>
              <a:buNone/>
            </a:pPr>
            <a:r>
              <a:t/>
            </a:r>
            <a:endParaRPr b="1" sz="1200">
              <a:solidFill>
                <a:schemeClr val="dk1"/>
              </a:solidFill>
              <a:latin typeface="Albert Sans"/>
              <a:ea typeface="Albert Sans"/>
              <a:cs typeface="Albert Sans"/>
              <a:sym typeface="Albert Sans"/>
            </a:endParaRPr>
          </a:p>
          <a:p>
            <a:pPr indent="0" lvl="0" marL="0" rtl="0" algn="l">
              <a:spcBef>
                <a:spcPts val="0"/>
              </a:spcBef>
              <a:spcAft>
                <a:spcPts val="0"/>
              </a:spcAft>
              <a:buNone/>
            </a:pPr>
            <a:r>
              <a:rPr b="1" lang="en" sz="1200">
                <a:solidFill>
                  <a:schemeClr val="dk1"/>
                </a:solidFill>
                <a:latin typeface="Albert Sans"/>
                <a:ea typeface="Albert Sans"/>
                <a:cs typeface="Albert Sans"/>
                <a:sym typeface="Albert Sans"/>
              </a:rPr>
              <a:t>Subjectivity</a:t>
            </a:r>
            <a:endParaRPr b="1" sz="1200">
              <a:solidFill>
                <a:schemeClr val="dk1"/>
              </a:solidFill>
              <a:latin typeface="Albert Sans"/>
              <a:ea typeface="Albert Sans"/>
              <a:cs typeface="Albert Sans"/>
              <a:sym typeface="Albert Sans"/>
            </a:endParaRPr>
          </a:p>
          <a:p>
            <a:pPr indent="-304800" lvl="0" marL="4572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Very biased</a:t>
            </a:r>
            <a:endParaRPr sz="1200">
              <a:solidFill>
                <a:schemeClr val="dk1"/>
              </a:solidFill>
              <a:latin typeface="Albert Sans"/>
              <a:ea typeface="Albert Sans"/>
              <a:cs typeface="Albert Sans"/>
              <a:sym typeface="Albert Sans"/>
            </a:endParaRPr>
          </a:p>
          <a:p>
            <a:pPr indent="-304800" lvl="0" marL="4572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Slightly biased</a:t>
            </a:r>
            <a:endParaRPr sz="1200">
              <a:solidFill>
                <a:schemeClr val="dk1"/>
              </a:solidFill>
              <a:latin typeface="Albert Sans"/>
              <a:ea typeface="Albert Sans"/>
              <a:cs typeface="Albert Sans"/>
              <a:sym typeface="Albert Sans"/>
            </a:endParaRPr>
          </a:p>
          <a:p>
            <a:pPr indent="-304800" lvl="0" marL="457200" rtl="0" algn="l">
              <a:spcBef>
                <a:spcPts val="0"/>
              </a:spcBef>
              <a:spcAft>
                <a:spcPts val="0"/>
              </a:spcAft>
              <a:buClr>
                <a:schemeClr val="dk1"/>
              </a:buClr>
              <a:buSzPts val="1200"/>
              <a:buFont typeface="Albert Sans"/>
              <a:buChar char="●"/>
            </a:pPr>
            <a:r>
              <a:rPr lang="en" sz="1200">
                <a:solidFill>
                  <a:schemeClr val="dk1"/>
                </a:solidFill>
                <a:latin typeface="Albert Sans"/>
                <a:ea typeface="Albert Sans"/>
                <a:cs typeface="Albert Sans"/>
                <a:sym typeface="Albert Sans"/>
              </a:rPr>
              <a:t>Factual</a:t>
            </a:r>
            <a:endParaRPr sz="1200">
              <a:solidFill>
                <a:schemeClr val="dk1"/>
              </a:solidFill>
              <a:latin typeface="Albert Sans"/>
              <a:ea typeface="Albert Sans"/>
              <a:cs typeface="Albert Sans"/>
              <a:sym typeface="Albert Sans"/>
            </a:endParaRPr>
          </a:p>
        </p:txBody>
      </p:sp>
      <p:sp>
        <p:nvSpPr>
          <p:cNvPr id="365" name="Google Shape;365;p45"/>
          <p:cNvSpPr txBox="1"/>
          <p:nvPr/>
        </p:nvSpPr>
        <p:spPr>
          <a:xfrm>
            <a:off x="720002" y="1386863"/>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01</a:t>
            </a:r>
            <a:endParaRPr sz="3000">
              <a:solidFill>
                <a:schemeClr val="dk1"/>
              </a:solidFill>
              <a:latin typeface="Marcellus"/>
              <a:ea typeface="Marcellus"/>
              <a:cs typeface="Marcellus"/>
              <a:sym typeface="Marcellus"/>
            </a:endParaRPr>
          </a:p>
        </p:txBody>
      </p:sp>
      <p:pic>
        <p:nvPicPr>
          <p:cNvPr id="366" name="Google Shape;366;p45"/>
          <p:cNvPicPr preferRelativeResize="0"/>
          <p:nvPr/>
        </p:nvPicPr>
        <p:blipFill>
          <a:blip r:embed="rId3">
            <a:alphaModFix/>
          </a:blip>
          <a:stretch>
            <a:fillRect/>
          </a:stretch>
        </p:blipFill>
        <p:spPr>
          <a:xfrm>
            <a:off x="4144108" y="1328145"/>
            <a:ext cx="3696375" cy="28865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6"/>
          <p:cNvSpPr/>
          <p:nvPr/>
        </p:nvSpPr>
        <p:spPr>
          <a:xfrm>
            <a:off x="3080350" y="1446000"/>
            <a:ext cx="5530086" cy="287568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46"/>
          <p:cNvSpPr txBox="1"/>
          <p:nvPr>
            <p:ph type="title"/>
          </p:nvPr>
        </p:nvSpPr>
        <p:spPr>
          <a:xfrm>
            <a:off x="720000" y="53948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THE DATA (2)</a:t>
            </a:r>
            <a:endParaRPr/>
          </a:p>
          <a:p>
            <a:pPr indent="0" lvl="0" marL="0" rtl="0" algn="l">
              <a:spcBef>
                <a:spcPts val="0"/>
              </a:spcBef>
              <a:spcAft>
                <a:spcPts val="0"/>
              </a:spcAft>
              <a:buNone/>
            </a:pPr>
            <a:r>
              <a:t/>
            </a:r>
            <a:endParaRPr/>
          </a:p>
        </p:txBody>
      </p:sp>
      <p:sp>
        <p:nvSpPr>
          <p:cNvPr id="373" name="Google Shape;373;p46"/>
          <p:cNvSpPr txBox="1"/>
          <p:nvPr/>
        </p:nvSpPr>
        <p:spPr>
          <a:xfrm>
            <a:off x="1454700" y="1446000"/>
            <a:ext cx="15309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 wanted to track the difference in opinions between users that were affiliated with education versus not, so I created a column called Education Affiliation that was True if the username contained keywords related to education such as teach or edu.</a:t>
            </a:r>
            <a:endParaRPr sz="1200">
              <a:solidFill>
                <a:schemeClr val="dk1"/>
              </a:solidFill>
              <a:latin typeface="Albert Sans"/>
              <a:ea typeface="Albert Sans"/>
              <a:cs typeface="Albert Sans"/>
              <a:sym typeface="Albert Sans"/>
            </a:endParaRPr>
          </a:p>
        </p:txBody>
      </p:sp>
      <p:sp>
        <p:nvSpPr>
          <p:cNvPr id="374" name="Google Shape;374;p46"/>
          <p:cNvSpPr txBox="1"/>
          <p:nvPr/>
        </p:nvSpPr>
        <p:spPr>
          <a:xfrm>
            <a:off x="720002" y="1504713"/>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02</a:t>
            </a:r>
            <a:endParaRPr sz="3000">
              <a:solidFill>
                <a:schemeClr val="dk1"/>
              </a:solidFill>
              <a:latin typeface="Marcellus"/>
              <a:ea typeface="Marcellus"/>
              <a:cs typeface="Marcellus"/>
              <a:sym typeface="Marcellus"/>
            </a:endParaRPr>
          </a:p>
        </p:txBody>
      </p:sp>
      <p:pic>
        <p:nvPicPr>
          <p:cNvPr id="375" name="Google Shape;375;p46"/>
          <p:cNvPicPr preferRelativeResize="0"/>
          <p:nvPr/>
        </p:nvPicPr>
        <p:blipFill>
          <a:blip r:embed="rId3">
            <a:alphaModFix/>
          </a:blip>
          <a:stretch>
            <a:fillRect/>
          </a:stretch>
        </p:blipFill>
        <p:spPr>
          <a:xfrm>
            <a:off x="3240538" y="2316600"/>
            <a:ext cx="5209704" cy="8706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47"/>
          <p:cNvSpPr/>
          <p:nvPr/>
        </p:nvSpPr>
        <p:spPr>
          <a:xfrm>
            <a:off x="3080350" y="1446000"/>
            <a:ext cx="5530086" cy="287568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47"/>
          <p:cNvSpPr txBox="1"/>
          <p:nvPr>
            <p:ph type="title"/>
          </p:nvPr>
        </p:nvSpPr>
        <p:spPr>
          <a:xfrm>
            <a:off x="720000" y="53948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THE DATA (3)</a:t>
            </a:r>
            <a:endParaRPr/>
          </a:p>
          <a:p>
            <a:pPr indent="0" lvl="0" marL="0" rtl="0" algn="l">
              <a:spcBef>
                <a:spcPts val="0"/>
              </a:spcBef>
              <a:spcAft>
                <a:spcPts val="0"/>
              </a:spcAft>
              <a:buNone/>
            </a:pPr>
            <a:r>
              <a:t/>
            </a:r>
            <a:endParaRPr/>
          </a:p>
        </p:txBody>
      </p:sp>
      <p:sp>
        <p:nvSpPr>
          <p:cNvPr id="382" name="Google Shape;382;p47"/>
          <p:cNvSpPr txBox="1"/>
          <p:nvPr/>
        </p:nvSpPr>
        <p:spPr>
          <a:xfrm>
            <a:off x="1454700" y="1446000"/>
            <a:ext cx="15309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 had to download my dataframe as a CSV so I could manually check the validity of my sentiment and subjectivity column, but also add the Opinion column which stated the opinion expressed in a tweet. Afterwards I loaded that CSV into another dataframe.</a:t>
            </a:r>
            <a:endParaRPr sz="1200">
              <a:solidFill>
                <a:schemeClr val="dk1"/>
              </a:solidFill>
              <a:latin typeface="Albert Sans"/>
              <a:ea typeface="Albert Sans"/>
              <a:cs typeface="Albert Sans"/>
              <a:sym typeface="Albert Sans"/>
            </a:endParaRPr>
          </a:p>
        </p:txBody>
      </p:sp>
      <p:sp>
        <p:nvSpPr>
          <p:cNvPr id="383" name="Google Shape;383;p47"/>
          <p:cNvSpPr txBox="1"/>
          <p:nvPr/>
        </p:nvSpPr>
        <p:spPr>
          <a:xfrm>
            <a:off x="720002" y="1504713"/>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03</a:t>
            </a:r>
            <a:endParaRPr sz="3000">
              <a:solidFill>
                <a:schemeClr val="dk1"/>
              </a:solidFill>
              <a:latin typeface="Marcellus"/>
              <a:ea typeface="Marcellus"/>
              <a:cs typeface="Marcellus"/>
              <a:sym typeface="Marcellus"/>
            </a:endParaRPr>
          </a:p>
        </p:txBody>
      </p:sp>
      <p:pic>
        <p:nvPicPr>
          <p:cNvPr id="384" name="Google Shape;384;p47"/>
          <p:cNvPicPr preferRelativeResize="0"/>
          <p:nvPr/>
        </p:nvPicPr>
        <p:blipFill>
          <a:blip r:embed="rId3">
            <a:alphaModFix/>
          </a:blip>
          <a:stretch>
            <a:fillRect/>
          </a:stretch>
        </p:blipFill>
        <p:spPr>
          <a:xfrm>
            <a:off x="3304550" y="1594952"/>
            <a:ext cx="5081687" cy="572700"/>
          </a:xfrm>
          <a:prstGeom prst="rect">
            <a:avLst/>
          </a:prstGeom>
          <a:noFill/>
          <a:ln>
            <a:noFill/>
          </a:ln>
        </p:spPr>
      </p:pic>
      <p:pic>
        <p:nvPicPr>
          <p:cNvPr id="385" name="Google Shape;385;p47"/>
          <p:cNvPicPr preferRelativeResize="0"/>
          <p:nvPr/>
        </p:nvPicPr>
        <p:blipFill>
          <a:blip r:embed="rId4">
            <a:alphaModFix/>
          </a:blip>
          <a:stretch>
            <a:fillRect/>
          </a:stretch>
        </p:blipFill>
        <p:spPr>
          <a:xfrm>
            <a:off x="3633800" y="2316600"/>
            <a:ext cx="1367625" cy="2221650"/>
          </a:xfrm>
          <a:prstGeom prst="rect">
            <a:avLst/>
          </a:prstGeom>
          <a:noFill/>
          <a:ln>
            <a:noFill/>
          </a:ln>
        </p:spPr>
      </p:pic>
      <p:pic>
        <p:nvPicPr>
          <p:cNvPr id="386" name="Google Shape;386;p47"/>
          <p:cNvPicPr preferRelativeResize="0"/>
          <p:nvPr/>
        </p:nvPicPr>
        <p:blipFill>
          <a:blip r:embed="rId5">
            <a:alphaModFix/>
          </a:blip>
          <a:stretch>
            <a:fillRect/>
          </a:stretch>
        </p:blipFill>
        <p:spPr>
          <a:xfrm>
            <a:off x="5175550" y="2650400"/>
            <a:ext cx="3011800" cy="349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0" name="Shape 390"/>
        <p:cNvGrpSpPr/>
        <p:nvPr/>
      </p:nvGrpSpPr>
      <p:grpSpPr>
        <a:xfrm>
          <a:off x="0" y="0"/>
          <a:ext cx="0" cy="0"/>
          <a:chOff x="0" y="0"/>
          <a:chExt cx="0" cy="0"/>
        </a:xfrm>
      </p:grpSpPr>
      <p:sp>
        <p:nvSpPr>
          <p:cNvPr id="391" name="Google Shape;391;p48"/>
          <p:cNvSpPr/>
          <p:nvPr/>
        </p:nvSpPr>
        <p:spPr>
          <a:xfrm>
            <a:off x="5569750" y="1228800"/>
            <a:ext cx="2543331" cy="3303730"/>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48"/>
          <p:cNvSpPr txBox="1"/>
          <p:nvPr>
            <p:ph type="title"/>
          </p:nvPr>
        </p:nvSpPr>
        <p:spPr>
          <a:xfrm>
            <a:off x="720000" y="539488"/>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ANALYZING THE DATA (3)</a:t>
            </a:r>
            <a:endParaRPr/>
          </a:p>
          <a:p>
            <a:pPr indent="0" lvl="0" marL="0" rtl="0" algn="l">
              <a:spcBef>
                <a:spcPts val="0"/>
              </a:spcBef>
              <a:spcAft>
                <a:spcPts val="0"/>
              </a:spcAft>
              <a:buNone/>
            </a:pPr>
            <a:r>
              <a:t/>
            </a:r>
            <a:endParaRPr/>
          </a:p>
        </p:txBody>
      </p:sp>
      <p:sp>
        <p:nvSpPr>
          <p:cNvPr id="393" name="Google Shape;393;p48"/>
          <p:cNvSpPr txBox="1"/>
          <p:nvPr/>
        </p:nvSpPr>
        <p:spPr>
          <a:xfrm>
            <a:off x="1454700" y="1446000"/>
            <a:ext cx="3901800" cy="87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Albert Sans"/>
                <a:ea typeface="Albert Sans"/>
                <a:cs typeface="Albert Sans"/>
                <a:sym typeface="Albert Sans"/>
              </a:rPr>
              <a:t>I had to download my dataframe as a CSV so I could manually check the validity of my sentiment and subjectivity column, but also add the Opinion column which stated the opinion expressed in a tweet. Afterwards I loaded that CSV into another dataframe.</a:t>
            </a:r>
            <a:endParaRPr sz="1200">
              <a:solidFill>
                <a:schemeClr val="dk1"/>
              </a:solidFill>
              <a:latin typeface="Albert Sans"/>
              <a:ea typeface="Albert Sans"/>
              <a:cs typeface="Albert Sans"/>
              <a:sym typeface="Albert Sans"/>
            </a:endParaRPr>
          </a:p>
        </p:txBody>
      </p:sp>
      <p:sp>
        <p:nvSpPr>
          <p:cNvPr id="394" name="Google Shape;394;p48"/>
          <p:cNvSpPr txBox="1"/>
          <p:nvPr/>
        </p:nvSpPr>
        <p:spPr>
          <a:xfrm>
            <a:off x="720002" y="1504713"/>
            <a:ext cx="734700" cy="447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Marcellus"/>
                <a:ea typeface="Marcellus"/>
                <a:cs typeface="Marcellus"/>
                <a:sym typeface="Marcellus"/>
              </a:rPr>
              <a:t>03</a:t>
            </a:r>
            <a:endParaRPr sz="3000">
              <a:solidFill>
                <a:schemeClr val="dk1"/>
              </a:solidFill>
              <a:latin typeface="Marcellus"/>
              <a:ea typeface="Marcellus"/>
              <a:cs typeface="Marcellus"/>
              <a:sym typeface="Marcellus"/>
            </a:endParaRPr>
          </a:p>
        </p:txBody>
      </p:sp>
      <p:pic>
        <p:nvPicPr>
          <p:cNvPr id="395" name="Google Shape;395;p48"/>
          <p:cNvPicPr preferRelativeResize="0"/>
          <p:nvPr/>
        </p:nvPicPr>
        <p:blipFill>
          <a:blip r:embed="rId3">
            <a:alphaModFix/>
          </a:blip>
          <a:stretch>
            <a:fillRect/>
          </a:stretch>
        </p:blipFill>
        <p:spPr>
          <a:xfrm>
            <a:off x="5868150" y="1337400"/>
            <a:ext cx="1903950" cy="3092900"/>
          </a:xfrm>
          <a:prstGeom prst="rect">
            <a:avLst/>
          </a:prstGeom>
          <a:noFill/>
          <a:ln>
            <a:noFill/>
          </a:ln>
        </p:spPr>
      </p:pic>
      <p:sp>
        <p:nvSpPr>
          <p:cNvPr id="396" name="Google Shape;396;p48"/>
          <p:cNvSpPr/>
          <p:nvPr/>
        </p:nvSpPr>
        <p:spPr>
          <a:xfrm>
            <a:off x="720000" y="2827500"/>
            <a:ext cx="4759979" cy="1704602"/>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7" name="Google Shape;397;p48"/>
          <p:cNvPicPr preferRelativeResize="0"/>
          <p:nvPr/>
        </p:nvPicPr>
        <p:blipFill>
          <a:blip r:embed="rId4">
            <a:alphaModFix/>
          </a:blip>
          <a:stretch>
            <a:fillRect/>
          </a:stretch>
        </p:blipFill>
        <p:spPr>
          <a:xfrm>
            <a:off x="864774" y="3001600"/>
            <a:ext cx="4491724" cy="506213"/>
          </a:xfrm>
          <a:prstGeom prst="rect">
            <a:avLst/>
          </a:prstGeom>
          <a:noFill/>
          <a:ln>
            <a:noFill/>
          </a:ln>
        </p:spPr>
      </p:pic>
      <p:pic>
        <p:nvPicPr>
          <p:cNvPr id="398" name="Google Shape;398;p48"/>
          <p:cNvPicPr preferRelativeResize="0"/>
          <p:nvPr/>
        </p:nvPicPr>
        <p:blipFill>
          <a:blip r:embed="rId5">
            <a:alphaModFix/>
          </a:blip>
          <a:stretch>
            <a:fillRect/>
          </a:stretch>
        </p:blipFill>
        <p:spPr>
          <a:xfrm>
            <a:off x="930850" y="3716050"/>
            <a:ext cx="4359575" cy="5062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sp>
        <p:nvSpPr>
          <p:cNvPr id="403" name="Google Shape;403;p49"/>
          <p:cNvSpPr/>
          <p:nvPr/>
        </p:nvSpPr>
        <p:spPr>
          <a:xfrm>
            <a:off x="713225" y="840075"/>
            <a:ext cx="7717500" cy="3763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49"/>
          <p:cNvSpPr txBox="1"/>
          <p:nvPr>
            <p:ph type="title"/>
          </p:nvPr>
        </p:nvSpPr>
        <p:spPr>
          <a:xfrm>
            <a:off x="1077925" y="1099075"/>
            <a:ext cx="6974700" cy="7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 VISUALIZATION</a:t>
            </a:r>
            <a:endParaRPr/>
          </a:p>
        </p:txBody>
      </p:sp>
      <p:sp>
        <p:nvSpPr>
          <p:cNvPr id="405" name="Google Shape;405;p49"/>
          <p:cNvSpPr txBox="1"/>
          <p:nvPr>
            <p:ph idx="2" type="title"/>
          </p:nvPr>
        </p:nvSpPr>
        <p:spPr>
          <a:xfrm>
            <a:off x="1077925" y="3458600"/>
            <a:ext cx="14034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2"/>
          <p:cNvSpPr txBox="1"/>
          <p:nvPr>
            <p:ph type="title"/>
          </p:nvPr>
        </p:nvSpPr>
        <p:spPr>
          <a:xfrm>
            <a:off x="714925"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232" name="Google Shape;232;p32"/>
          <p:cNvSpPr txBox="1"/>
          <p:nvPr>
            <p:ph idx="1" type="subTitle"/>
          </p:nvPr>
        </p:nvSpPr>
        <p:spPr>
          <a:xfrm>
            <a:off x="4337375" y="1500363"/>
            <a:ext cx="23055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Introducing the need, problem, and solution</a:t>
            </a:r>
            <a:endParaRPr/>
          </a:p>
        </p:txBody>
      </p:sp>
      <p:sp>
        <p:nvSpPr>
          <p:cNvPr id="233" name="Google Shape;233;p32"/>
          <p:cNvSpPr txBox="1"/>
          <p:nvPr>
            <p:ph idx="2" type="subTitle"/>
          </p:nvPr>
        </p:nvSpPr>
        <p:spPr>
          <a:xfrm>
            <a:off x="4337375" y="2679313"/>
            <a:ext cx="23055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Explaining data gathering, pre-processing, analyzation, and visualization</a:t>
            </a:r>
            <a:endParaRPr/>
          </a:p>
        </p:txBody>
      </p:sp>
      <p:sp>
        <p:nvSpPr>
          <p:cNvPr id="234" name="Google Shape;234;p32"/>
          <p:cNvSpPr txBox="1"/>
          <p:nvPr>
            <p:ph idx="3" type="subTitle"/>
          </p:nvPr>
        </p:nvSpPr>
        <p:spPr>
          <a:xfrm>
            <a:off x="4337375" y="3813225"/>
            <a:ext cx="23055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Summary and Conclusion</a:t>
            </a:r>
            <a:endParaRPr/>
          </a:p>
        </p:txBody>
      </p:sp>
      <p:sp>
        <p:nvSpPr>
          <p:cNvPr id="235" name="Google Shape;235;p32"/>
          <p:cNvSpPr txBox="1"/>
          <p:nvPr>
            <p:ph idx="4" type="title"/>
          </p:nvPr>
        </p:nvSpPr>
        <p:spPr>
          <a:xfrm>
            <a:off x="714927" y="150036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236" name="Google Shape;236;p32"/>
          <p:cNvSpPr txBox="1"/>
          <p:nvPr>
            <p:ph idx="5" type="title"/>
          </p:nvPr>
        </p:nvSpPr>
        <p:spPr>
          <a:xfrm>
            <a:off x="714927" y="2679313"/>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37" name="Google Shape;237;p32"/>
          <p:cNvSpPr txBox="1"/>
          <p:nvPr>
            <p:ph idx="6" type="title"/>
          </p:nvPr>
        </p:nvSpPr>
        <p:spPr>
          <a:xfrm>
            <a:off x="714927" y="3813225"/>
            <a:ext cx="7347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238" name="Google Shape;238;p32"/>
          <p:cNvSpPr txBox="1"/>
          <p:nvPr>
            <p:ph idx="7" type="subTitle"/>
          </p:nvPr>
        </p:nvSpPr>
        <p:spPr>
          <a:xfrm>
            <a:off x="1449625" y="1500363"/>
            <a:ext cx="17025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RATIONALE</a:t>
            </a:r>
            <a:endParaRPr/>
          </a:p>
        </p:txBody>
      </p:sp>
      <p:sp>
        <p:nvSpPr>
          <p:cNvPr id="239" name="Google Shape;239;p32"/>
          <p:cNvSpPr txBox="1"/>
          <p:nvPr>
            <p:ph idx="8" type="subTitle"/>
          </p:nvPr>
        </p:nvSpPr>
        <p:spPr>
          <a:xfrm>
            <a:off x="1449625" y="2679313"/>
            <a:ext cx="17025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STEPS</a:t>
            </a:r>
            <a:endParaRPr/>
          </a:p>
        </p:txBody>
      </p:sp>
      <p:sp>
        <p:nvSpPr>
          <p:cNvPr id="240" name="Google Shape;240;p32"/>
          <p:cNvSpPr txBox="1"/>
          <p:nvPr>
            <p:ph idx="9" type="subTitle"/>
          </p:nvPr>
        </p:nvSpPr>
        <p:spPr>
          <a:xfrm>
            <a:off x="1449625" y="3813225"/>
            <a:ext cx="17025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RESULTS</a:t>
            </a:r>
            <a:endParaRPr/>
          </a:p>
        </p:txBody>
      </p:sp>
      <p:cxnSp>
        <p:nvCxnSpPr>
          <p:cNvPr id="241" name="Google Shape;241;p32"/>
          <p:cNvCxnSpPr/>
          <p:nvPr/>
        </p:nvCxnSpPr>
        <p:spPr>
          <a:xfrm>
            <a:off x="714925" y="539500"/>
            <a:ext cx="7715700" cy="0"/>
          </a:xfrm>
          <a:prstGeom prst="straightConnector1">
            <a:avLst/>
          </a:prstGeom>
          <a:noFill/>
          <a:ln cap="flat" cmpd="sng" w="9525">
            <a:solidFill>
              <a:schemeClr val="dk1"/>
            </a:solidFill>
            <a:prstDash val="solid"/>
            <a:round/>
            <a:headEnd len="med" w="med" type="none"/>
            <a:tailEnd len="med" w="med" type="none"/>
          </a:ln>
        </p:spPr>
      </p:cxnSp>
      <p:cxnSp>
        <p:nvCxnSpPr>
          <p:cNvPr id="242" name="Google Shape;242;p32"/>
          <p:cNvCxnSpPr/>
          <p:nvPr/>
        </p:nvCxnSpPr>
        <p:spPr>
          <a:xfrm>
            <a:off x="714925" y="2336150"/>
            <a:ext cx="7715700" cy="0"/>
          </a:xfrm>
          <a:prstGeom prst="straightConnector1">
            <a:avLst/>
          </a:prstGeom>
          <a:noFill/>
          <a:ln cap="flat" cmpd="sng" w="9525">
            <a:solidFill>
              <a:schemeClr val="dk1"/>
            </a:solidFill>
            <a:prstDash val="solid"/>
            <a:round/>
            <a:headEnd len="med" w="med" type="none"/>
            <a:tailEnd len="med" w="med" type="none"/>
          </a:ln>
        </p:spPr>
      </p:cxnSp>
      <p:cxnSp>
        <p:nvCxnSpPr>
          <p:cNvPr id="243" name="Google Shape;243;p32"/>
          <p:cNvCxnSpPr/>
          <p:nvPr/>
        </p:nvCxnSpPr>
        <p:spPr>
          <a:xfrm>
            <a:off x="714925" y="3470075"/>
            <a:ext cx="7715700" cy="0"/>
          </a:xfrm>
          <a:prstGeom prst="straightConnector1">
            <a:avLst/>
          </a:prstGeom>
          <a:noFill/>
          <a:ln cap="flat" cmpd="sng" w="9525">
            <a:solidFill>
              <a:schemeClr val="dk1"/>
            </a:solidFill>
            <a:prstDash val="solid"/>
            <a:round/>
            <a:headEnd len="med" w="med" type="none"/>
            <a:tailEnd len="med" w="med" type="none"/>
          </a:ln>
        </p:spPr>
      </p:cxnSp>
      <p:cxnSp>
        <p:nvCxnSpPr>
          <p:cNvPr id="244" name="Google Shape;244;p32"/>
          <p:cNvCxnSpPr/>
          <p:nvPr/>
        </p:nvCxnSpPr>
        <p:spPr>
          <a:xfrm>
            <a:off x="714925" y="4604000"/>
            <a:ext cx="7715700" cy="0"/>
          </a:xfrm>
          <a:prstGeom prst="straightConnector1">
            <a:avLst/>
          </a:prstGeom>
          <a:noFill/>
          <a:ln cap="flat" cmpd="sng" w="9525">
            <a:solidFill>
              <a:schemeClr val="dk1"/>
            </a:solidFill>
            <a:prstDash val="solid"/>
            <a:round/>
            <a:headEnd len="med" w="med" type="none"/>
            <a:tailEnd len="med" w="med" type="none"/>
          </a:ln>
        </p:spPr>
      </p:cxnSp>
      <p:sp>
        <p:nvSpPr>
          <p:cNvPr id="245" name="Google Shape;245;p32">
            <a:hlinkClick action="ppaction://hlinksldjump" r:id="rId3"/>
          </p:cNvPr>
          <p:cNvSpPr/>
          <p:nvPr/>
        </p:nvSpPr>
        <p:spPr>
          <a:xfrm>
            <a:off x="3303354" y="1534767"/>
            <a:ext cx="462698" cy="378790"/>
          </a:xfrm>
          <a:custGeom>
            <a:rect b="b" l="l" r="r" t="t"/>
            <a:pathLst>
              <a:path extrusionOk="0" h="209276" w="255634">
                <a:moveTo>
                  <a:pt x="176800" y="0"/>
                </a:moveTo>
                <a:lnTo>
                  <a:pt x="176115" y="514"/>
                </a:lnTo>
                <a:lnTo>
                  <a:pt x="254433" y="104213"/>
                </a:lnTo>
                <a:lnTo>
                  <a:pt x="0" y="104213"/>
                </a:lnTo>
                <a:lnTo>
                  <a:pt x="0" y="105070"/>
                </a:lnTo>
                <a:lnTo>
                  <a:pt x="254433" y="105070"/>
                </a:lnTo>
                <a:lnTo>
                  <a:pt x="176115" y="208762"/>
                </a:lnTo>
                <a:lnTo>
                  <a:pt x="176800" y="209276"/>
                </a:lnTo>
                <a:lnTo>
                  <a:pt x="255633" y="104898"/>
                </a:lnTo>
                <a:lnTo>
                  <a:pt x="255633" y="104384"/>
                </a:lnTo>
                <a:lnTo>
                  <a:pt x="176800" y="0"/>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32">
            <a:hlinkClick action="ppaction://hlinksldjump" r:id="rId4"/>
          </p:cNvPr>
          <p:cNvSpPr/>
          <p:nvPr/>
        </p:nvSpPr>
        <p:spPr>
          <a:xfrm>
            <a:off x="3303354" y="2713730"/>
            <a:ext cx="462698" cy="378790"/>
          </a:xfrm>
          <a:custGeom>
            <a:rect b="b" l="l" r="r" t="t"/>
            <a:pathLst>
              <a:path extrusionOk="0" h="209276" w="255634">
                <a:moveTo>
                  <a:pt x="176800" y="0"/>
                </a:moveTo>
                <a:lnTo>
                  <a:pt x="176115" y="514"/>
                </a:lnTo>
                <a:lnTo>
                  <a:pt x="254433" y="104213"/>
                </a:lnTo>
                <a:lnTo>
                  <a:pt x="0" y="104213"/>
                </a:lnTo>
                <a:lnTo>
                  <a:pt x="0" y="105070"/>
                </a:lnTo>
                <a:lnTo>
                  <a:pt x="254433" y="105070"/>
                </a:lnTo>
                <a:lnTo>
                  <a:pt x="176115" y="208762"/>
                </a:lnTo>
                <a:lnTo>
                  <a:pt x="176800" y="209276"/>
                </a:lnTo>
                <a:lnTo>
                  <a:pt x="255633" y="104898"/>
                </a:lnTo>
                <a:lnTo>
                  <a:pt x="255633" y="104384"/>
                </a:lnTo>
                <a:lnTo>
                  <a:pt x="176800" y="0"/>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32">
            <a:hlinkClick action="ppaction://hlinksldjump" r:id="rId5"/>
          </p:cNvPr>
          <p:cNvSpPr/>
          <p:nvPr/>
        </p:nvSpPr>
        <p:spPr>
          <a:xfrm>
            <a:off x="3303354" y="3847642"/>
            <a:ext cx="462698" cy="378790"/>
          </a:xfrm>
          <a:custGeom>
            <a:rect b="b" l="l" r="r" t="t"/>
            <a:pathLst>
              <a:path extrusionOk="0" h="209276" w="255634">
                <a:moveTo>
                  <a:pt x="176800" y="0"/>
                </a:moveTo>
                <a:lnTo>
                  <a:pt x="176115" y="514"/>
                </a:lnTo>
                <a:lnTo>
                  <a:pt x="254433" y="104213"/>
                </a:lnTo>
                <a:lnTo>
                  <a:pt x="0" y="104213"/>
                </a:lnTo>
                <a:lnTo>
                  <a:pt x="0" y="105070"/>
                </a:lnTo>
                <a:lnTo>
                  <a:pt x="254433" y="105070"/>
                </a:lnTo>
                <a:lnTo>
                  <a:pt x="176115" y="208762"/>
                </a:lnTo>
                <a:lnTo>
                  <a:pt x="176800" y="209276"/>
                </a:lnTo>
                <a:lnTo>
                  <a:pt x="255633" y="104898"/>
                </a:lnTo>
                <a:lnTo>
                  <a:pt x="255633" y="104384"/>
                </a:lnTo>
                <a:lnTo>
                  <a:pt x="176800" y="0"/>
                </a:lnTo>
                <a:close/>
              </a:path>
            </a:pathLst>
          </a:custGeom>
          <a:solidFill>
            <a:srgbClr val="00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9" name="Shape 409"/>
        <p:cNvGrpSpPr/>
        <p:nvPr/>
      </p:nvGrpSpPr>
      <p:grpSpPr>
        <a:xfrm>
          <a:off x="0" y="0"/>
          <a:ext cx="0" cy="0"/>
          <a:chOff x="0" y="0"/>
          <a:chExt cx="0" cy="0"/>
        </a:xfrm>
      </p:grpSpPr>
      <p:sp>
        <p:nvSpPr>
          <p:cNvPr id="410" name="Google Shape;410;p50"/>
          <p:cNvSpPr/>
          <p:nvPr/>
        </p:nvSpPr>
        <p:spPr>
          <a:xfrm>
            <a:off x="0" y="3844500"/>
            <a:ext cx="9144000" cy="129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11" name="Google Shape;411;p50"/>
          <p:cNvPicPr preferRelativeResize="0"/>
          <p:nvPr/>
        </p:nvPicPr>
        <p:blipFill>
          <a:blip r:embed="rId3">
            <a:alphaModFix/>
          </a:blip>
          <a:stretch>
            <a:fillRect/>
          </a:stretch>
        </p:blipFill>
        <p:spPr>
          <a:xfrm>
            <a:off x="664088" y="1392138"/>
            <a:ext cx="7815837" cy="2359225"/>
          </a:xfrm>
          <a:prstGeom prst="rect">
            <a:avLst/>
          </a:prstGeom>
          <a:noFill/>
          <a:ln>
            <a:noFill/>
          </a:ln>
        </p:spPr>
      </p:pic>
      <p:sp>
        <p:nvSpPr>
          <p:cNvPr id="412" name="Google Shape;412;p50"/>
          <p:cNvSpPr txBox="1"/>
          <p:nvPr>
            <p:ph type="title"/>
          </p:nvPr>
        </p:nvSpPr>
        <p:spPr>
          <a:xfrm>
            <a:off x="720013" y="726288"/>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PIE CHART</a:t>
            </a:r>
            <a:endParaRPr sz="4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1"/>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418" name="Google Shape;418;p51"/>
          <p:cNvPicPr preferRelativeResize="0"/>
          <p:nvPr/>
        </p:nvPicPr>
        <p:blipFill>
          <a:blip r:embed="rId3">
            <a:alphaModFix/>
          </a:blip>
          <a:stretch>
            <a:fillRect/>
          </a:stretch>
        </p:blipFill>
        <p:spPr>
          <a:xfrm>
            <a:off x="1177500" y="558900"/>
            <a:ext cx="6789025" cy="4025700"/>
          </a:xfrm>
          <a:prstGeom prst="rect">
            <a:avLst/>
          </a:prstGeom>
          <a:noFill/>
          <a:ln>
            <a:noFill/>
          </a:ln>
        </p:spPr>
      </p:pic>
      <p:sp>
        <p:nvSpPr>
          <p:cNvPr id="419" name="Google Shape;419;p51"/>
          <p:cNvSpPr txBox="1"/>
          <p:nvPr>
            <p:ph type="title"/>
          </p:nvPr>
        </p:nvSpPr>
        <p:spPr>
          <a:xfrm>
            <a:off x="453038" y="-13812"/>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ALL</a:t>
            </a:r>
            <a:endParaRPr sz="33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2"/>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425" name="Google Shape;425;p52"/>
          <p:cNvSpPr txBox="1"/>
          <p:nvPr>
            <p:ph type="title"/>
          </p:nvPr>
        </p:nvSpPr>
        <p:spPr>
          <a:xfrm>
            <a:off x="453038" y="-13812"/>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EDUCATION USERS</a:t>
            </a:r>
            <a:endParaRPr sz="3300"/>
          </a:p>
        </p:txBody>
      </p:sp>
      <p:pic>
        <p:nvPicPr>
          <p:cNvPr id="426" name="Google Shape;426;p52"/>
          <p:cNvPicPr preferRelativeResize="0"/>
          <p:nvPr/>
        </p:nvPicPr>
        <p:blipFill>
          <a:blip r:embed="rId3">
            <a:alphaModFix/>
          </a:blip>
          <a:stretch>
            <a:fillRect/>
          </a:stretch>
        </p:blipFill>
        <p:spPr>
          <a:xfrm>
            <a:off x="1078411" y="561950"/>
            <a:ext cx="6987189" cy="40196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53"/>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432" name="Google Shape;432;p53"/>
          <p:cNvSpPr txBox="1"/>
          <p:nvPr>
            <p:ph type="title"/>
          </p:nvPr>
        </p:nvSpPr>
        <p:spPr>
          <a:xfrm>
            <a:off x="453038" y="-13812"/>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300"/>
              <a:t>NON EDUCATION USERS</a:t>
            </a:r>
            <a:endParaRPr sz="3300"/>
          </a:p>
        </p:txBody>
      </p:sp>
      <p:pic>
        <p:nvPicPr>
          <p:cNvPr id="433" name="Google Shape;433;p53"/>
          <p:cNvPicPr preferRelativeResize="0"/>
          <p:nvPr/>
        </p:nvPicPr>
        <p:blipFill>
          <a:blip r:embed="rId3">
            <a:alphaModFix/>
          </a:blip>
          <a:stretch>
            <a:fillRect/>
          </a:stretch>
        </p:blipFill>
        <p:spPr>
          <a:xfrm>
            <a:off x="1266475" y="534105"/>
            <a:ext cx="6611049" cy="40753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54"/>
          <p:cNvSpPr/>
          <p:nvPr/>
        </p:nvSpPr>
        <p:spPr>
          <a:xfrm>
            <a:off x="0" y="3844500"/>
            <a:ext cx="9144000" cy="129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54"/>
          <p:cNvSpPr txBox="1"/>
          <p:nvPr>
            <p:ph type="title"/>
          </p:nvPr>
        </p:nvSpPr>
        <p:spPr>
          <a:xfrm>
            <a:off x="720013" y="726288"/>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WORD CLOUD</a:t>
            </a:r>
            <a:endParaRPr sz="4000"/>
          </a:p>
        </p:txBody>
      </p:sp>
      <p:pic>
        <p:nvPicPr>
          <p:cNvPr id="440" name="Google Shape;440;p54"/>
          <p:cNvPicPr preferRelativeResize="0"/>
          <p:nvPr/>
        </p:nvPicPr>
        <p:blipFill>
          <a:blip r:embed="rId3">
            <a:alphaModFix/>
          </a:blip>
          <a:stretch>
            <a:fillRect/>
          </a:stretch>
        </p:blipFill>
        <p:spPr>
          <a:xfrm>
            <a:off x="372550" y="1536011"/>
            <a:ext cx="8398953" cy="207147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5"/>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446" name="Google Shape;446;p55"/>
          <p:cNvPicPr preferRelativeResize="0"/>
          <p:nvPr/>
        </p:nvPicPr>
        <p:blipFill>
          <a:blip r:embed="rId3">
            <a:alphaModFix/>
          </a:blip>
          <a:stretch>
            <a:fillRect/>
          </a:stretch>
        </p:blipFill>
        <p:spPr>
          <a:xfrm>
            <a:off x="621275" y="547200"/>
            <a:ext cx="7919126" cy="40581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56"/>
          <p:cNvSpPr/>
          <p:nvPr/>
        </p:nvSpPr>
        <p:spPr>
          <a:xfrm>
            <a:off x="0" y="3844500"/>
            <a:ext cx="9144000" cy="129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56"/>
          <p:cNvSpPr txBox="1"/>
          <p:nvPr>
            <p:ph type="title"/>
          </p:nvPr>
        </p:nvSpPr>
        <p:spPr>
          <a:xfrm>
            <a:off x="720013" y="726288"/>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BAR GRAPHS (1)</a:t>
            </a:r>
            <a:endParaRPr sz="4000"/>
          </a:p>
        </p:txBody>
      </p:sp>
      <p:pic>
        <p:nvPicPr>
          <p:cNvPr id="453" name="Google Shape;453;p56"/>
          <p:cNvPicPr preferRelativeResize="0"/>
          <p:nvPr/>
        </p:nvPicPr>
        <p:blipFill>
          <a:blip r:embed="rId3">
            <a:alphaModFix/>
          </a:blip>
          <a:stretch>
            <a:fillRect/>
          </a:stretch>
        </p:blipFill>
        <p:spPr>
          <a:xfrm>
            <a:off x="121900" y="1437813"/>
            <a:ext cx="8900200" cy="1589339"/>
          </a:xfrm>
          <a:prstGeom prst="rect">
            <a:avLst/>
          </a:prstGeom>
          <a:noFill/>
          <a:ln>
            <a:noFill/>
          </a:ln>
        </p:spPr>
      </p:pic>
      <p:pic>
        <p:nvPicPr>
          <p:cNvPr id="454" name="Google Shape;454;p56"/>
          <p:cNvPicPr preferRelativeResize="0"/>
          <p:nvPr/>
        </p:nvPicPr>
        <p:blipFill>
          <a:blip r:embed="rId4">
            <a:alphaModFix/>
          </a:blip>
          <a:stretch>
            <a:fillRect/>
          </a:stretch>
        </p:blipFill>
        <p:spPr>
          <a:xfrm>
            <a:off x="121923" y="3165975"/>
            <a:ext cx="8900205" cy="129900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8" name="Shape 458"/>
        <p:cNvGrpSpPr/>
        <p:nvPr/>
      </p:nvGrpSpPr>
      <p:grpSpPr>
        <a:xfrm>
          <a:off x="0" y="0"/>
          <a:ext cx="0" cy="0"/>
          <a:chOff x="0" y="0"/>
          <a:chExt cx="0" cy="0"/>
        </a:xfrm>
      </p:grpSpPr>
      <p:sp>
        <p:nvSpPr>
          <p:cNvPr id="459" name="Google Shape;459;p57"/>
          <p:cNvSpPr/>
          <p:nvPr/>
        </p:nvSpPr>
        <p:spPr>
          <a:xfrm>
            <a:off x="0" y="3844500"/>
            <a:ext cx="9144000" cy="129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57"/>
          <p:cNvSpPr txBox="1"/>
          <p:nvPr>
            <p:ph type="title"/>
          </p:nvPr>
        </p:nvSpPr>
        <p:spPr>
          <a:xfrm>
            <a:off x="0" y="883500"/>
            <a:ext cx="914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ALL: BIAS VS LIKES/RETWEETS</a:t>
            </a:r>
            <a:endParaRPr sz="4000"/>
          </a:p>
        </p:txBody>
      </p:sp>
      <p:pic>
        <p:nvPicPr>
          <p:cNvPr id="461" name="Google Shape;461;p57"/>
          <p:cNvPicPr preferRelativeResize="0"/>
          <p:nvPr/>
        </p:nvPicPr>
        <p:blipFill>
          <a:blip r:embed="rId3">
            <a:alphaModFix/>
          </a:blip>
          <a:stretch>
            <a:fillRect/>
          </a:stretch>
        </p:blipFill>
        <p:spPr>
          <a:xfrm>
            <a:off x="235799" y="1456201"/>
            <a:ext cx="4259999" cy="3448925"/>
          </a:xfrm>
          <a:prstGeom prst="rect">
            <a:avLst/>
          </a:prstGeom>
          <a:noFill/>
          <a:ln>
            <a:noFill/>
          </a:ln>
        </p:spPr>
      </p:pic>
      <p:pic>
        <p:nvPicPr>
          <p:cNvPr id="462" name="Google Shape;462;p57"/>
          <p:cNvPicPr preferRelativeResize="0"/>
          <p:nvPr/>
        </p:nvPicPr>
        <p:blipFill>
          <a:blip r:embed="rId4">
            <a:alphaModFix/>
          </a:blip>
          <a:stretch>
            <a:fillRect/>
          </a:stretch>
        </p:blipFill>
        <p:spPr>
          <a:xfrm>
            <a:off x="4648200" y="1456191"/>
            <a:ext cx="4259999" cy="344893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6" name="Shape 466"/>
        <p:cNvGrpSpPr/>
        <p:nvPr/>
      </p:nvGrpSpPr>
      <p:grpSpPr>
        <a:xfrm>
          <a:off x="0" y="0"/>
          <a:ext cx="0" cy="0"/>
          <a:chOff x="0" y="0"/>
          <a:chExt cx="0" cy="0"/>
        </a:xfrm>
      </p:grpSpPr>
      <p:sp>
        <p:nvSpPr>
          <p:cNvPr id="467" name="Google Shape;467;p58"/>
          <p:cNvSpPr/>
          <p:nvPr/>
        </p:nvSpPr>
        <p:spPr>
          <a:xfrm>
            <a:off x="0" y="3844500"/>
            <a:ext cx="9144000" cy="129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58"/>
          <p:cNvSpPr txBox="1"/>
          <p:nvPr>
            <p:ph type="title"/>
          </p:nvPr>
        </p:nvSpPr>
        <p:spPr>
          <a:xfrm>
            <a:off x="0" y="883500"/>
            <a:ext cx="914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EDU: BIAS VS LIKES/RETWEETS</a:t>
            </a:r>
            <a:endParaRPr sz="4000"/>
          </a:p>
        </p:txBody>
      </p:sp>
      <p:pic>
        <p:nvPicPr>
          <p:cNvPr id="469" name="Google Shape;469;p58"/>
          <p:cNvPicPr preferRelativeResize="0"/>
          <p:nvPr/>
        </p:nvPicPr>
        <p:blipFill>
          <a:blip r:embed="rId3">
            <a:alphaModFix/>
          </a:blip>
          <a:stretch>
            <a:fillRect/>
          </a:stretch>
        </p:blipFill>
        <p:spPr>
          <a:xfrm>
            <a:off x="152400" y="1456200"/>
            <a:ext cx="4199334" cy="3448925"/>
          </a:xfrm>
          <a:prstGeom prst="rect">
            <a:avLst/>
          </a:prstGeom>
          <a:noFill/>
          <a:ln>
            <a:noFill/>
          </a:ln>
        </p:spPr>
      </p:pic>
      <p:pic>
        <p:nvPicPr>
          <p:cNvPr id="470" name="Google Shape;470;p58"/>
          <p:cNvPicPr preferRelativeResize="0"/>
          <p:nvPr/>
        </p:nvPicPr>
        <p:blipFill>
          <a:blip r:embed="rId4">
            <a:alphaModFix/>
          </a:blip>
          <a:stretch>
            <a:fillRect/>
          </a:stretch>
        </p:blipFill>
        <p:spPr>
          <a:xfrm>
            <a:off x="4571995" y="1495763"/>
            <a:ext cx="4199325" cy="336981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4" name="Shape 474"/>
        <p:cNvGrpSpPr/>
        <p:nvPr/>
      </p:nvGrpSpPr>
      <p:grpSpPr>
        <a:xfrm>
          <a:off x="0" y="0"/>
          <a:ext cx="0" cy="0"/>
          <a:chOff x="0" y="0"/>
          <a:chExt cx="0" cy="0"/>
        </a:xfrm>
      </p:grpSpPr>
      <p:sp>
        <p:nvSpPr>
          <p:cNvPr id="475" name="Google Shape;475;p59"/>
          <p:cNvSpPr/>
          <p:nvPr/>
        </p:nvSpPr>
        <p:spPr>
          <a:xfrm>
            <a:off x="0" y="3844500"/>
            <a:ext cx="9144000" cy="129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59"/>
          <p:cNvSpPr txBox="1"/>
          <p:nvPr>
            <p:ph type="title"/>
          </p:nvPr>
        </p:nvSpPr>
        <p:spPr>
          <a:xfrm>
            <a:off x="0" y="883500"/>
            <a:ext cx="914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NON EDU: BIAS VS LIKES/RETWEETS</a:t>
            </a:r>
            <a:endParaRPr sz="4000"/>
          </a:p>
        </p:txBody>
      </p:sp>
      <p:pic>
        <p:nvPicPr>
          <p:cNvPr id="477" name="Google Shape;477;p59"/>
          <p:cNvPicPr preferRelativeResize="0"/>
          <p:nvPr/>
        </p:nvPicPr>
        <p:blipFill>
          <a:blip r:embed="rId3">
            <a:alphaModFix/>
          </a:blip>
          <a:stretch>
            <a:fillRect/>
          </a:stretch>
        </p:blipFill>
        <p:spPr>
          <a:xfrm>
            <a:off x="152400" y="1480775"/>
            <a:ext cx="4199324" cy="3399798"/>
          </a:xfrm>
          <a:prstGeom prst="rect">
            <a:avLst/>
          </a:prstGeom>
          <a:noFill/>
          <a:ln>
            <a:noFill/>
          </a:ln>
        </p:spPr>
      </p:pic>
      <p:pic>
        <p:nvPicPr>
          <p:cNvPr id="478" name="Google Shape;478;p59"/>
          <p:cNvPicPr preferRelativeResize="0"/>
          <p:nvPr/>
        </p:nvPicPr>
        <p:blipFill>
          <a:blip r:embed="rId4">
            <a:alphaModFix/>
          </a:blip>
          <a:stretch>
            <a:fillRect/>
          </a:stretch>
        </p:blipFill>
        <p:spPr>
          <a:xfrm>
            <a:off x="4572000" y="1480775"/>
            <a:ext cx="4199324" cy="339979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p:nvPr/>
        </p:nvSpPr>
        <p:spPr>
          <a:xfrm>
            <a:off x="713225" y="840075"/>
            <a:ext cx="7717500" cy="3763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33"/>
          <p:cNvSpPr txBox="1"/>
          <p:nvPr>
            <p:ph type="title"/>
          </p:nvPr>
        </p:nvSpPr>
        <p:spPr>
          <a:xfrm>
            <a:off x="1077925" y="1072375"/>
            <a:ext cx="7006500" cy="7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RATIONALE</a:t>
            </a:r>
            <a:endParaRPr/>
          </a:p>
        </p:txBody>
      </p:sp>
      <p:sp>
        <p:nvSpPr>
          <p:cNvPr id="254" name="Google Shape;254;p33"/>
          <p:cNvSpPr txBox="1"/>
          <p:nvPr>
            <p:ph idx="2" type="title"/>
          </p:nvPr>
        </p:nvSpPr>
        <p:spPr>
          <a:xfrm>
            <a:off x="1077925" y="3458588"/>
            <a:ext cx="12204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60"/>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484" name="Google Shape;484;p60"/>
          <p:cNvPicPr preferRelativeResize="0"/>
          <p:nvPr/>
        </p:nvPicPr>
        <p:blipFill>
          <a:blip r:embed="rId3">
            <a:alphaModFix/>
          </a:blip>
          <a:stretch>
            <a:fillRect/>
          </a:stretch>
        </p:blipFill>
        <p:spPr>
          <a:xfrm>
            <a:off x="1635137" y="194038"/>
            <a:ext cx="5873725" cy="4755425"/>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8" name="Shape 488"/>
        <p:cNvGrpSpPr/>
        <p:nvPr/>
      </p:nvGrpSpPr>
      <p:grpSpPr>
        <a:xfrm>
          <a:off x="0" y="0"/>
          <a:ext cx="0" cy="0"/>
          <a:chOff x="0" y="0"/>
          <a:chExt cx="0" cy="0"/>
        </a:xfrm>
      </p:grpSpPr>
      <p:sp>
        <p:nvSpPr>
          <p:cNvPr id="489" name="Google Shape;489;p61"/>
          <p:cNvSpPr/>
          <p:nvPr/>
        </p:nvSpPr>
        <p:spPr>
          <a:xfrm>
            <a:off x="0" y="3844500"/>
            <a:ext cx="9144000" cy="129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61"/>
          <p:cNvSpPr txBox="1"/>
          <p:nvPr>
            <p:ph type="title"/>
          </p:nvPr>
        </p:nvSpPr>
        <p:spPr>
          <a:xfrm>
            <a:off x="0" y="778700"/>
            <a:ext cx="914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SENTIMENT ANALYSIS VS RETWEETS</a:t>
            </a:r>
            <a:endParaRPr sz="4000"/>
          </a:p>
        </p:txBody>
      </p:sp>
      <p:pic>
        <p:nvPicPr>
          <p:cNvPr id="491" name="Google Shape;491;p61"/>
          <p:cNvPicPr preferRelativeResize="0"/>
          <p:nvPr/>
        </p:nvPicPr>
        <p:blipFill>
          <a:blip r:embed="rId3">
            <a:alphaModFix/>
          </a:blip>
          <a:stretch>
            <a:fillRect/>
          </a:stretch>
        </p:blipFill>
        <p:spPr>
          <a:xfrm>
            <a:off x="1111125" y="1351400"/>
            <a:ext cx="6921751" cy="35836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5" name="Shape 495"/>
        <p:cNvGrpSpPr/>
        <p:nvPr/>
      </p:nvGrpSpPr>
      <p:grpSpPr>
        <a:xfrm>
          <a:off x="0" y="0"/>
          <a:ext cx="0" cy="0"/>
          <a:chOff x="0" y="0"/>
          <a:chExt cx="0" cy="0"/>
        </a:xfrm>
      </p:grpSpPr>
      <p:sp>
        <p:nvSpPr>
          <p:cNvPr id="496" name="Google Shape;496;p62"/>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497" name="Google Shape;497;p62"/>
          <p:cNvPicPr preferRelativeResize="0"/>
          <p:nvPr/>
        </p:nvPicPr>
        <p:blipFill>
          <a:blip r:embed="rId3">
            <a:alphaModFix/>
          </a:blip>
          <a:stretch>
            <a:fillRect/>
          </a:stretch>
        </p:blipFill>
        <p:spPr>
          <a:xfrm>
            <a:off x="1635137" y="194038"/>
            <a:ext cx="5873725" cy="47554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1" name="Shape 501"/>
        <p:cNvGrpSpPr/>
        <p:nvPr/>
      </p:nvGrpSpPr>
      <p:grpSpPr>
        <a:xfrm>
          <a:off x="0" y="0"/>
          <a:ext cx="0" cy="0"/>
          <a:chOff x="0" y="0"/>
          <a:chExt cx="0" cy="0"/>
        </a:xfrm>
      </p:grpSpPr>
      <p:sp>
        <p:nvSpPr>
          <p:cNvPr id="502" name="Google Shape;502;p63"/>
          <p:cNvSpPr/>
          <p:nvPr/>
        </p:nvSpPr>
        <p:spPr>
          <a:xfrm>
            <a:off x="0" y="3844500"/>
            <a:ext cx="9144000" cy="129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63"/>
          <p:cNvSpPr txBox="1"/>
          <p:nvPr>
            <p:ph type="title"/>
          </p:nvPr>
        </p:nvSpPr>
        <p:spPr>
          <a:xfrm>
            <a:off x="719988" y="1227963"/>
            <a:ext cx="77040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000"/>
              <a:t>BAR GRAPHS (2) - SENTIMENT AND SUBJECTIVITY</a:t>
            </a:r>
            <a:endParaRPr sz="4000"/>
          </a:p>
        </p:txBody>
      </p:sp>
      <p:pic>
        <p:nvPicPr>
          <p:cNvPr id="504" name="Google Shape;504;p63"/>
          <p:cNvPicPr preferRelativeResize="0"/>
          <p:nvPr/>
        </p:nvPicPr>
        <p:blipFill>
          <a:blip r:embed="rId3">
            <a:alphaModFix/>
          </a:blip>
          <a:stretch>
            <a:fillRect/>
          </a:stretch>
        </p:blipFill>
        <p:spPr>
          <a:xfrm>
            <a:off x="-3" y="1930277"/>
            <a:ext cx="4691045" cy="2256275"/>
          </a:xfrm>
          <a:prstGeom prst="rect">
            <a:avLst/>
          </a:prstGeom>
          <a:noFill/>
          <a:ln>
            <a:noFill/>
          </a:ln>
        </p:spPr>
      </p:pic>
      <p:pic>
        <p:nvPicPr>
          <p:cNvPr id="505" name="Google Shape;505;p63"/>
          <p:cNvPicPr preferRelativeResize="0"/>
          <p:nvPr/>
        </p:nvPicPr>
        <p:blipFill>
          <a:blip r:embed="rId4">
            <a:alphaModFix/>
          </a:blip>
          <a:stretch>
            <a:fillRect/>
          </a:stretch>
        </p:blipFill>
        <p:spPr>
          <a:xfrm>
            <a:off x="4797851" y="2108089"/>
            <a:ext cx="4183625" cy="1900650"/>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9" name="Shape 509"/>
        <p:cNvGrpSpPr/>
        <p:nvPr/>
      </p:nvGrpSpPr>
      <p:grpSpPr>
        <a:xfrm>
          <a:off x="0" y="0"/>
          <a:ext cx="0" cy="0"/>
          <a:chOff x="0" y="0"/>
          <a:chExt cx="0" cy="0"/>
        </a:xfrm>
      </p:grpSpPr>
      <p:sp>
        <p:nvSpPr>
          <p:cNvPr id="510" name="Google Shape;510;p64"/>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511" name="Google Shape;511;p64"/>
          <p:cNvPicPr preferRelativeResize="0"/>
          <p:nvPr/>
        </p:nvPicPr>
        <p:blipFill>
          <a:blip r:embed="rId3">
            <a:alphaModFix/>
          </a:blip>
          <a:stretch>
            <a:fillRect/>
          </a:stretch>
        </p:blipFill>
        <p:spPr>
          <a:xfrm>
            <a:off x="1524187" y="143113"/>
            <a:ext cx="6095625" cy="4857275"/>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5" name="Shape 515"/>
        <p:cNvGrpSpPr/>
        <p:nvPr/>
      </p:nvGrpSpPr>
      <p:grpSpPr>
        <a:xfrm>
          <a:off x="0" y="0"/>
          <a:ext cx="0" cy="0"/>
          <a:chOff x="0" y="0"/>
          <a:chExt cx="0" cy="0"/>
        </a:xfrm>
      </p:grpSpPr>
      <p:sp>
        <p:nvSpPr>
          <p:cNvPr id="516" name="Google Shape;516;p65"/>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517" name="Google Shape;517;p65"/>
          <p:cNvPicPr preferRelativeResize="0"/>
          <p:nvPr/>
        </p:nvPicPr>
        <p:blipFill>
          <a:blip r:embed="rId3">
            <a:alphaModFix/>
          </a:blip>
          <a:stretch>
            <a:fillRect/>
          </a:stretch>
        </p:blipFill>
        <p:spPr>
          <a:xfrm>
            <a:off x="1626800" y="187288"/>
            <a:ext cx="5890401" cy="4768926"/>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1" name="Shape 521"/>
        <p:cNvGrpSpPr/>
        <p:nvPr/>
      </p:nvGrpSpPr>
      <p:grpSpPr>
        <a:xfrm>
          <a:off x="0" y="0"/>
          <a:ext cx="0" cy="0"/>
          <a:chOff x="0" y="0"/>
          <a:chExt cx="0" cy="0"/>
        </a:xfrm>
      </p:grpSpPr>
      <p:sp>
        <p:nvSpPr>
          <p:cNvPr id="522" name="Google Shape;522;p66"/>
          <p:cNvSpPr/>
          <p:nvPr/>
        </p:nvSpPr>
        <p:spPr>
          <a:xfrm>
            <a:off x="713225" y="840075"/>
            <a:ext cx="7717500" cy="3763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6"/>
          <p:cNvSpPr txBox="1"/>
          <p:nvPr>
            <p:ph type="title"/>
          </p:nvPr>
        </p:nvSpPr>
        <p:spPr>
          <a:xfrm>
            <a:off x="1077925" y="1099075"/>
            <a:ext cx="6974700" cy="7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RESULTS - CONCLUSION</a:t>
            </a:r>
            <a:endParaRPr/>
          </a:p>
        </p:txBody>
      </p:sp>
      <p:sp>
        <p:nvSpPr>
          <p:cNvPr id="524" name="Google Shape;524;p66"/>
          <p:cNvSpPr txBox="1"/>
          <p:nvPr>
            <p:ph idx="2" type="title"/>
          </p:nvPr>
        </p:nvSpPr>
        <p:spPr>
          <a:xfrm>
            <a:off x="1077925" y="3458600"/>
            <a:ext cx="14034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O3.</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8" name="Shape 528"/>
        <p:cNvGrpSpPr/>
        <p:nvPr/>
      </p:nvGrpSpPr>
      <p:grpSpPr>
        <a:xfrm>
          <a:off x="0" y="0"/>
          <a:ext cx="0" cy="0"/>
          <a:chOff x="0" y="0"/>
          <a:chExt cx="0" cy="0"/>
        </a:xfrm>
      </p:grpSpPr>
      <p:sp>
        <p:nvSpPr>
          <p:cNvPr id="529" name="Google Shape;529;p67"/>
          <p:cNvSpPr txBox="1"/>
          <p:nvPr>
            <p:ph type="title"/>
          </p:nvPr>
        </p:nvSpPr>
        <p:spPr>
          <a:xfrm>
            <a:off x="720000" y="5395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SUMMARY</a:t>
            </a:r>
            <a:endParaRPr/>
          </a:p>
        </p:txBody>
      </p:sp>
      <p:sp>
        <p:nvSpPr>
          <p:cNvPr id="530" name="Google Shape;530;p67"/>
          <p:cNvSpPr txBox="1"/>
          <p:nvPr>
            <p:ph idx="1" type="subTitle"/>
          </p:nvPr>
        </p:nvSpPr>
        <p:spPr>
          <a:xfrm>
            <a:off x="4140848" y="1488150"/>
            <a:ext cx="3033900" cy="2167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This sentiment analysis project helps to provide reasons to politicians and school administration for why we should embrace integrating AI in education and not try suppressing it. It demonstrates how people would use AI in a good way, not just malicious ways.</a:t>
            </a:r>
            <a:endParaRPr/>
          </a:p>
          <a:p>
            <a:pPr indent="-304800" lvl="0" marL="457200" rtl="0" algn="l">
              <a:spcBef>
                <a:spcPts val="0"/>
              </a:spcBef>
              <a:spcAft>
                <a:spcPts val="0"/>
              </a:spcAft>
              <a:buSzPts val="1200"/>
              <a:buChar char="●"/>
            </a:pPr>
            <a:r>
              <a:rPr lang="en"/>
              <a:t>My next steps would be to try and analyze data from other Twitter hashtags and branch out to other social media platforms such as Instagram, Facebook, and TikTok.</a:t>
            </a:r>
            <a:endParaRPr/>
          </a:p>
        </p:txBody>
      </p:sp>
      <p:sp>
        <p:nvSpPr>
          <p:cNvPr id="531" name="Google Shape;531;p67"/>
          <p:cNvSpPr txBox="1"/>
          <p:nvPr>
            <p:ph idx="2" type="subTitle"/>
          </p:nvPr>
        </p:nvSpPr>
        <p:spPr>
          <a:xfrm>
            <a:off x="720000" y="1488150"/>
            <a:ext cx="3033900" cy="21672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In general, the public has positive (and slightly biased)  opinions on AI in education, believing it can be used to enrich education by empowering educators, supporting students, and transforming the way we learn.</a:t>
            </a:r>
            <a:endParaRPr/>
          </a:p>
          <a:p>
            <a:pPr indent="-304800" lvl="0" marL="457200" rtl="0" algn="l">
              <a:spcBef>
                <a:spcPts val="0"/>
              </a:spcBef>
              <a:spcAft>
                <a:spcPts val="0"/>
              </a:spcAft>
              <a:buSzPts val="1200"/>
              <a:buChar char="●"/>
            </a:pPr>
            <a:r>
              <a:rPr lang="en"/>
              <a:t>Although a prominent neutral take is that we must use AI responsibly, it doesn’t protest against the use of AI.</a:t>
            </a:r>
            <a:endParaRPr/>
          </a:p>
          <a:p>
            <a:pPr indent="-304800" lvl="0" marL="457200" rtl="0" algn="l">
              <a:spcBef>
                <a:spcPts val="0"/>
              </a:spcBef>
              <a:spcAft>
                <a:spcPts val="0"/>
              </a:spcAft>
              <a:buSzPts val="1200"/>
              <a:buChar char="●"/>
            </a:pPr>
            <a:r>
              <a:rPr lang="en"/>
              <a:t>Surprisingly, strong ideas like banning AI and the fear of cheating were hardly mentioned.</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68"/>
          <p:cNvSpPr txBox="1"/>
          <p:nvPr>
            <p:ph type="title"/>
          </p:nvPr>
        </p:nvSpPr>
        <p:spPr>
          <a:xfrm>
            <a:off x="670638" y="1121150"/>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537" name="Google Shape;537;p68"/>
          <p:cNvSpPr/>
          <p:nvPr/>
        </p:nvSpPr>
        <p:spPr>
          <a:xfrm rot="-5400000">
            <a:off x="6400900" y="2413900"/>
            <a:ext cx="2314200" cy="3172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8" name="Google Shape;538;p68"/>
          <p:cNvCxnSpPr/>
          <p:nvPr/>
        </p:nvCxnSpPr>
        <p:spPr>
          <a:xfrm>
            <a:off x="5971875" y="548375"/>
            <a:ext cx="0" cy="4589100"/>
          </a:xfrm>
          <a:prstGeom prst="straightConnector1">
            <a:avLst/>
          </a:prstGeom>
          <a:noFill/>
          <a:ln cap="flat" cmpd="sng" w="9525">
            <a:solidFill>
              <a:schemeClr val="dk1"/>
            </a:solidFill>
            <a:prstDash val="solid"/>
            <a:round/>
            <a:headEnd len="med" w="med" type="none"/>
            <a:tailEnd len="med" w="med" type="none"/>
          </a:ln>
        </p:spPr>
      </p:cxnSp>
      <p:grpSp>
        <p:nvGrpSpPr>
          <p:cNvPr id="539" name="Google Shape;539;p68"/>
          <p:cNvGrpSpPr/>
          <p:nvPr/>
        </p:nvGrpSpPr>
        <p:grpSpPr>
          <a:xfrm rot="10800000">
            <a:off x="6063670" y="539512"/>
            <a:ext cx="2988680" cy="1640333"/>
            <a:chOff x="6146925" y="3426425"/>
            <a:chExt cx="1789200" cy="982000"/>
          </a:xfrm>
        </p:grpSpPr>
        <p:cxnSp>
          <p:nvCxnSpPr>
            <p:cNvPr id="540" name="Google Shape;540;p68"/>
            <p:cNvCxnSpPr/>
            <p:nvPr/>
          </p:nvCxnSpPr>
          <p:spPr>
            <a:xfrm rot="10800000">
              <a:off x="7060900" y="3426425"/>
              <a:ext cx="0" cy="972300"/>
            </a:xfrm>
            <a:prstGeom prst="straightConnector1">
              <a:avLst/>
            </a:prstGeom>
            <a:noFill/>
            <a:ln cap="flat" cmpd="sng" w="9525">
              <a:solidFill>
                <a:schemeClr val="dk1"/>
              </a:solidFill>
              <a:prstDash val="solid"/>
              <a:round/>
              <a:headEnd len="med" w="med" type="none"/>
              <a:tailEnd len="med" w="med" type="none"/>
            </a:ln>
          </p:spPr>
        </p:cxnSp>
        <p:cxnSp>
          <p:nvCxnSpPr>
            <p:cNvPr id="541" name="Google Shape;541;p68"/>
            <p:cNvCxnSpPr/>
            <p:nvPr/>
          </p:nvCxnSpPr>
          <p:spPr>
            <a:xfrm>
              <a:off x="6146925" y="4408425"/>
              <a:ext cx="1789200" cy="0"/>
            </a:xfrm>
            <a:prstGeom prst="straightConnector1">
              <a:avLst/>
            </a:prstGeom>
            <a:noFill/>
            <a:ln cap="flat" cmpd="sng" w="9525">
              <a:solidFill>
                <a:schemeClr val="dk1"/>
              </a:solidFill>
              <a:prstDash val="solid"/>
              <a:round/>
              <a:headEnd len="med" w="med" type="none"/>
              <a:tailEnd len="med" w="med" type="none"/>
            </a:ln>
          </p:spPr>
        </p:cxnSp>
        <p:cxnSp>
          <p:nvCxnSpPr>
            <p:cNvPr id="542" name="Google Shape;542;p68"/>
            <p:cNvCxnSpPr/>
            <p:nvPr/>
          </p:nvCxnSpPr>
          <p:spPr>
            <a:xfrm flipH="1" rot="10800000">
              <a:off x="7060900" y="3844625"/>
              <a:ext cx="826500" cy="554100"/>
            </a:xfrm>
            <a:prstGeom prst="straightConnector1">
              <a:avLst/>
            </a:prstGeom>
            <a:noFill/>
            <a:ln cap="flat" cmpd="sng" w="9525">
              <a:solidFill>
                <a:schemeClr val="dk1"/>
              </a:solidFill>
              <a:prstDash val="solid"/>
              <a:round/>
              <a:headEnd len="med" w="med" type="none"/>
              <a:tailEnd len="med" w="med" type="none"/>
            </a:ln>
          </p:spPr>
        </p:cxnSp>
        <p:cxnSp>
          <p:nvCxnSpPr>
            <p:cNvPr id="543" name="Google Shape;543;p68"/>
            <p:cNvCxnSpPr/>
            <p:nvPr/>
          </p:nvCxnSpPr>
          <p:spPr>
            <a:xfrm flipH="1" rot="10800000">
              <a:off x="7060900" y="3533225"/>
              <a:ext cx="427800" cy="865500"/>
            </a:xfrm>
            <a:prstGeom prst="straightConnector1">
              <a:avLst/>
            </a:prstGeom>
            <a:noFill/>
            <a:ln cap="flat" cmpd="sng" w="9525">
              <a:solidFill>
                <a:schemeClr val="dk1"/>
              </a:solidFill>
              <a:prstDash val="solid"/>
              <a:round/>
              <a:headEnd len="med" w="med" type="none"/>
              <a:tailEnd len="med" w="med" type="none"/>
            </a:ln>
          </p:spPr>
        </p:cxnSp>
        <p:cxnSp>
          <p:nvCxnSpPr>
            <p:cNvPr id="544" name="Google Shape;544;p68"/>
            <p:cNvCxnSpPr/>
            <p:nvPr/>
          </p:nvCxnSpPr>
          <p:spPr>
            <a:xfrm rot="10800000">
              <a:off x="6234400" y="3849275"/>
              <a:ext cx="826500" cy="554100"/>
            </a:xfrm>
            <a:prstGeom prst="straightConnector1">
              <a:avLst/>
            </a:prstGeom>
            <a:noFill/>
            <a:ln cap="flat" cmpd="sng" w="9525">
              <a:solidFill>
                <a:schemeClr val="dk1"/>
              </a:solidFill>
              <a:prstDash val="solid"/>
              <a:round/>
              <a:headEnd len="med" w="med" type="none"/>
              <a:tailEnd len="med" w="med" type="none"/>
            </a:ln>
          </p:spPr>
        </p:cxnSp>
        <p:cxnSp>
          <p:nvCxnSpPr>
            <p:cNvPr id="545" name="Google Shape;545;p68"/>
            <p:cNvCxnSpPr/>
            <p:nvPr/>
          </p:nvCxnSpPr>
          <p:spPr>
            <a:xfrm rot="10800000">
              <a:off x="6633100" y="3537875"/>
              <a:ext cx="427800" cy="865500"/>
            </a:xfrm>
            <a:prstGeom prst="straightConnector1">
              <a:avLst/>
            </a:prstGeom>
            <a:noFill/>
            <a:ln cap="flat" cmpd="sng" w="9525">
              <a:solidFill>
                <a:schemeClr val="dk1"/>
              </a:solidFill>
              <a:prstDash val="solid"/>
              <a:round/>
              <a:headEnd len="med" w="med" type="none"/>
              <a:tailEnd len="med" w="med" type="none"/>
            </a:ln>
          </p:spPr>
        </p:cxnSp>
      </p:grpSp>
      <p:cxnSp>
        <p:nvCxnSpPr>
          <p:cNvPr id="546" name="Google Shape;546;p68"/>
          <p:cNvCxnSpPr/>
          <p:nvPr/>
        </p:nvCxnSpPr>
        <p:spPr>
          <a:xfrm>
            <a:off x="5981625" y="2841763"/>
            <a:ext cx="31698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34"/>
          <p:cNvSpPr txBox="1"/>
          <p:nvPr>
            <p:ph type="title"/>
          </p:nvPr>
        </p:nvSpPr>
        <p:spPr>
          <a:xfrm>
            <a:off x="713225" y="888700"/>
            <a:ext cx="3683400" cy="131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NEED</a:t>
            </a:r>
            <a:endParaRPr/>
          </a:p>
        </p:txBody>
      </p:sp>
      <p:sp>
        <p:nvSpPr>
          <p:cNvPr id="260" name="Google Shape;260;p34"/>
          <p:cNvSpPr txBox="1"/>
          <p:nvPr>
            <p:ph idx="1" type="subTitle"/>
          </p:nvPr>
        </p:nvSpPr>
        <p:spPr>
          <a:xfrm>
            <a:off x="713225" y="2428000"/>
            <a:ext cx="3809700" cy="2405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Artificial intelligence has become very popular in the past year. Tools like ChatGPT have allowed students to bypass schoolwork, get easy answers, but also deepen their understanding of concepts their schooling may not properly address. There are a number of ways to use A.I. and the school system is divided on how to address this new technology…</a:t>
            </a:r>
            <a:endParaRPr/>
          </a:p>
        </p:txBody>
      </p:sp>
      <p:cxnSp>
        <p:nvCxnSpPr>
          <p:cNvPr id="261" name="Google Shape;261;p34"/>
          <p:cNvCxnSpPr/>
          <p:nvPr/>
        </p:nvCxnSpPr>
        <p:spPr>
          <a:xfrm>
            <a:off x="4950950" y="548375"/>
            <a:ext cx="0" cy="4589100"/>
          </a:xfrm>
          <a:prstGeom prst="straightConnector1">
            <a:avLst/>
          </a:prstGeom>
          <a:noFill/>
          <a:ln cap="flat" cmpd="sng" w="9525">
            <a:solidFill>
              <a:schemeClr val="dk1"/>
            </a:solidFill>
            <a:prstDash val="solid"/>
            <a:round/>
            <a:headEnd len="med" w="med" type="none"/>
            <a:tailEnd len="med" w="med" type="none"/>
          </a:ln>
        </p:spPr>
      </p:cxnSp>
      <p:sp>
        <p:nvSpPr>
          <p:cNvPr id="262" name="Google Shape;262;p34"/>
          <p:cNvSpPr/>
          <p:nvPr/>
        </p:nvSpPr>
        <p:spPr>
          <a:xfrm>
            <a:off x="5379125" y="711700"/>
            <a:ext cx="3440100" cy="4121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3" name="Google Shape;263;p34"/>
          <p:cNvPicPr preferRelativeResize="0"/>
          <p:nvPr/>
        </p:nvPicPr>
        <p:blipFill rotWithShape="1">
          <a:blip r:embed="rId3">
            <a:alphaModFix/>
          </a:blip>
          <a:srcRect b="0" l="26161" r="23402" t="0"/>
          <a:stretch/>
        </p:blipFill>
        <p:spPr>
          <a:xfrm>
            <a:off x="5734200" y="1250175"/>
            <a:ext cx="2729948" cy="30444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35"/>
          <p:cNvPicPr preferRelativeResize="0"/>
          <p:nvPr/>
        </p:nvPicPr>
        <p:blipFill>
          <a:blip r:embed="rId3">
            <a:alphaModFix/>
          </a:blip>
          <a:stretch>
            <a:fillRect/>
          </a:stretch>
        </p:blipFill>
        <p:spPr>
          <a:xfrm>
            <a:off x="903775" y="225475"/>
            <a:ext cx="3910825" cy="2602475"/>
          </a:xfrm>
          <a:prstGeom prst="rect">
            <a:avLst/>
          </a:prstGeom>
          <a:noFill/>
          <a:ln>
            <a:noFill/>
          </a:ln>
        </p:spPr>
      </p:pic>
      <p:pic>
        <p:nvPicPr>
          <p:cNvPr id="269" name="Google Shape;269;p35"/>
          <p:cNvPicPr preferRelativeResize="0"/>
          <p:nvPr/>
        </p:nvPicPr>
        <p:blipFill>
          <a:blip r:embed="rId4">
            <a:alphaModFix/>
          </a:blip>
          <a:stretch>
            <a:fillRect/>
          </a:stretch>
        </p:blipFill>
        <p:spPr>
          <a:xfrm>
            <a:off x="5160666" y="0"/>
            <a:ext cx="2853634" cy="3741750"/>
          </a:xfrm>
          <a:prstGeom prst="rect">
            <a:avLst/>
          </a:prstGeom>
          <a:noFill/>
          <a:ln>
            <a:noFill/>
          </a:ln>
        </p:spPr>
      </p:pic>
      <p:pic>
        <p:nvPicPr>
          <p:cNvPr id="270" name="Google Shape;270;p35"/>
          <p:cNvPicPr preferRelativeResize="0"/>
          <p:nvPr/>
        </p:nvPicPr>
        <p:blipFill>
          <a:blip r:embed="rId5">
            <a:alphaModFix/>
          </a:blip>
          <a:stretch>
            <a:fillRect/>
          </a:stretch>
        </p:blipFill>
        <p:spPr>
          <a:xfrm>
            <a:off x="1348550" y="2571750"/>
            <a:ext cx="4632275" cy="18529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6"/>
          <p:cNvSpPr txBox="1"/>
          <p:nvPr>
            <p:ph type="title"/>
          </p:nvPr>
        </p:nvSpPr>
        <p:spPr>
          <a:xfrm>
            <a:off x="1109400" y="2308200"/>
            <a:ext cx="6925200" cy="1536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4000"/>
              <a:t>How can we gauge public opinion on AI in education to help guide school policies?</a:t>
            </a:r>
            <a:endParaRPr sz="4000"/>
          </a:p>
          <a:p>
            <a:pPr indent="0" lvl="0" marL="0" rtl="0" algn="ctr">
              <a:spcBef>
                <a:spcPts val="0"/>
              </a:spcBef>
              <a:spcAft>
                <a:spcPts val="0"/>
              </a:spcAft>
              <a:buNone/>
            </a:pPr>
            <a:r>
              <a:t/>
            </a:r>
            <a:endParaRPr sz="4000"/>
          </a:p>
          <a:p>
            <a:pPr indent="0" lvl="0" marL="0" rtl="0" algn="ctr">
              <a:spcBef>
                <a:spcPts val="0"/>
              </a:spcBef>
              <a:spcAft>
                <a:spcPts val="0"/>
              </a:spcAft>
              <a:buNone/>
            </a:pPr>
            <a:r>
              <a:t/>
            </a:r>
            <a:endParaRPr sz="4000"/>
          </a:p>
          <a:p>
            <a:pPr indent="0" lvl="0" marL="0" rtl="0" algn="ctr">
              <a:spcBef>
                <a:spcPts val="0"/>
              </a:spcBef>
              <a:spcAft>
                <a:spcPts val="0"/>
              </a:spcAft>
              <a:buNone/>
            </a:pPr>
            <a:r>
              <a:t/>
            </a:r>
            <a:endParaRPr sz="4000"/>
          </a:p>
        </p:txBody>
      </p:sp>
      <p:sp>
        <p:nvSpPr>
          <p:cNvPr id="276" name="Google Shape;276;p36"/>
          <p:cNvSpPr/>
          <p:nvPr/>
        </p:nvSpPr>
        <p:spPr>
          <a:xfrm>
            <a:off x="0" y="3844500"/>
            <a:ext cx="9144000" cy="12990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37"/>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pic>
        <p:nvPicPr>
          <p:cNvPr id="282" name="Google Shape;282;p37"/>
          <p:cNvPicPr preferRelativeResize="0"/>
          <p:nvPr/>
        </p:nvPicPr>
        <p:blipFill rotWithShape="1">
          <a:blip r:embed="rId3">
            <a:alphaModFix/>
          </a:blip>
          <a:srcRect b="22872" l="18871" r="18179" t="19787"/>
          <a:stretch/>
        </p:blipFill>
        <p:spPr>
          <a:xfrm>
            <a:off x="1482493" y="988682"/>
            <a:ext cx="6179026" cy="3166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38"/>
          <p:cNvSpPr txBox="1"/>
          <p:nvPr>
            <p:ph type="title"/>
          </p:nvPr>
        </p:nvSpPr>
        <p:spPr>
          <a:xfrm>
            <a:off x="720000" y="8318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000"/>
              <a:t>SOLUTION</a:t>
            </a:r>
            <a:endParaRPr sz="7000"/>
          </a:p>
        </p:txBody>
      </p:sp>
      <p:sp>
        <p:nvSpPr>
          <p:cNvPr id="288" name="Google Shape;288;p38"/>
          <p:cNvSpPr txBox="1"/>
          <p:nvPr>
            <p:ph idx="3" type="subTitle"/>
          </p:nvPr>
        </p:nvSpPr>
        <p:spPr>
          <a:xfrm>
            <a:off x="1715375" y="2481675"/>
            <a:ext cx="25056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p:txBody>
      </p:sp>
      <p:sp>
        <p:nvSpPr>
          <p:cNvPr id="289" name="Google Shape;289;p38"/>
          <p:cNvSpPr txBox="1"/>
          <p:nvPr>
            <p:ph idx="4294967295" type="subTitle"/>
          </p:nvPr>
        </p:nvSpPr>
        <p:spPr>
          <a:xfrm>
            <a:off x="1147350" y="2481675"/>
            <a:ext cx="6849300" cy="2112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t>Create sentiment visualizations based on tweets to show public opinion on A.I. in education. Based on the general opinion, we can give policymakers a better idea on how to handle A.I. integration in schooling. I will use the pandas library in Python to analyze a database full of tweets regarding AI in education.</a:t>
            </a:r>
            <a:endParaRPr sz="16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9"/>
          <p:cNvSpPr/>
          <p:nvPr/>
        </p:nvSpPr>
        <p:spPr>
          <a:xfrm>
            <a:off x="713225" y="840075"/>
            <a:ext cx="7717500" cy="3763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9"/>
          <p:cNvSpPr txBox="1"/>
          <p:nvPr>
            <p:ph type="title"/>
          </p:nvPr>
        </p:nvSpPr>
        <p:spPr>
          <a:xfrm>
            <a:off x="1077925" y="1179250"/>
            <a:ext cx="6974700" cy="78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STEPS</a:t>
            </a:r>
            <a:endParaRPr/>
          </a:p>
        </p:txBody>
      </p:sp>
      <p:sp>
        <p:nvSpPr>
          <p:cNvPr id="296" name="Google Shape;296;p39"/>
          <p:cNvSpPr txBox="1"/>
          <p:nvPr>
            <p:ph idx="2" type="title"/>
          </p:nvPr>
        </p:nvSpPr>
        <p:spPr>
          <a:xfrm>
            <a:off x="1077925" y="3458600"/>
            <a:ext cx="1403400" cy="841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O2.</a:t>
            </a:r>
            <a:endParaRPr/>
          </a:p>
        </p:txBody>
      </p:sp>
    </p:spTree>
  </p:cSld>
  <p:clrMapOvr>
    <a:masterClrMapping/>
  </p:clrMapOvr>
</p:sld>
</file>

<file path=ppt/theme/theme1.xml><?xml version="1.0" encoding="utf-8"?>
<a:theme xmlns:a="http://schemas.openxmlformats.org/drawingml/2006/main" xmlns:r="http://schemas.openxmlformats.org/officeDocument/2006/relationships" name="Data Analysis for Marketing Strategies by Slidesgo">
  <a:themeElements>
    <a:clrScheme name="Simple Light">
      <a:dk1>
        <a:srgbClr val="081004"/>
      </a:dk1>
      <a:lt1>
        <a:srgbClr val="ECEBDA"/>
      </a:lt1>
      <a:dk2>
        <a:srgbClr val="FABD63"/>
      </a:dk2>
      <a:lt2>
        <a:srgbClr val="FFFFFF"/>
      </a:lt2>
      <a:accent1>
        <a:srgbClr val="FFFFFF"/>
      </a:accent1>
      <a:accent2>
        <a:srgbClr val="FFFFFF"/>
      </a:accent2>
      <a:accent3>
        <a:srgbClr val="FFFFFF"/>
      </a:accent3>
      <a:accent4>
        <a:srgbClr val="FFFFFF"/>
      </a:accent4>
      <a:accent5>
        <a:srgbClr val="FFFFFF"/>
      </a:accent5>
      <a:accent6>
        <a:srgbClr val="FFFFFF"/>
      </a:accent6>
      <a:hlink>
        <a:srgbClr val="08100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